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9144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50" b="1" i="0" u="none" strike="noStrike" cap="none" spc="0">
              <a:solidFill>
                <a:schemeClr val="dk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7"/>
        <c:overlap val="-43"/>
        <c:axId val="295280640"/>
        <c:axId val="289752192"/>
      </c:barChart>
      <c:catAx>
        <c:axId val="2952806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cap="none" spc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9752192"/>
        <c:crosses val="autoZero"/>
        <c:auto val="1"/>
        <c:lblAlgn val="ctr"/>
        <c:lblOffset val="100"/>
        <c:noMultiLvlLbl val="0"/>
      </c:catAx>
      <c:valAx>
        <c:axId val="289752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95280640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809000000000003E-2"/>
          <c:y val="2.9683999999999999E-2"/>
          <c:w val="0.92777399999999999"/>
          <c:h val="0.689981999999999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СМИ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Лист1!$A$2:$A$6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сайты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Лист1!$A$2:$A$6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  <c:pt idx="4">
                  <c:v>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соцсети</c:v>
                </c:pt>
              </c:strCache>
            </c:strRef>
          </c:tx>
          <c:spPr>
            <a:solidFill>
              <a:srgbClr val="FFCC00"/>
            </a:solidFill>
            <a:ln>
              <a:noFill/>
            </a:ln>
            <a:effectLst/>
          </c:spPr>
          <c:invertIfNegative val="0"/>
          <c:cat>
            <c:numRef>
              <c:f>Лист1!$A$2:$A$6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  <c:pt idx="4">
                  <c:v>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95219712"/>
        <c:axId val="289753920"/>
      </c:barChart>
      <c:catAx>
        <c:axId val="295219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9753920"/>
        <c:crosses val="autoZero"/>
        <c:auto val="1"/>
        <c:lblAlgn val="ctr"/>
        <c:lblOffset val="100"/>
        <c:noMultiLvlLbl val="0"/>
      </c:catAx>
      <c:valAx>
        <c:axId val="289753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95219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4.9043999999999997E-2"/>
          <c:y val="0.78710800000000003"/>
          <c:w val="0.90929000000000004"/>
          <c:h val="0.17015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208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200" b="1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 bwMode="auto">
      <a:prstGeom prst="rect">
        <a:avLst/>
      </a:prstGeom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200" cap="none" spc="0"/>
  </cs:categoryAxis>
  <cs:chartArea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 bwMode="auto">
      <a:prstGeom prst="rect">
        <a:avLst/>
      </a:prstGeom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 bwMode="auto">
      <a:prstGeom prst="rect">
        <a:avLst/>
      </a:prstGeom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 bwMode="auto">
      <a:prstGeom prst="rect">
        <a:avLst/>
      </a:prstGeom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 bwMode="auto">
      <a:prstGeom prst="rect">
        <a:avLst/>
      </a:prstGeom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 bwMode="auto">
      <a:prstGeom prst="rect">
        <a:avLst/>
      </a:prstGeom>
      <a:solidFill>
        <a:schemeClr val="lt1"/>
      </a:solidFill>
      <a:ln w="15875">
        <a:solidFill>
          <a:schemeClr val="phClr"/>
        </a:solidFill>
        <a:round/>
      </a:ln>
    </cs:spPr>
  </cs:dataPointMarker>
  <cs:dataPointWireframe>
    <cs:lnRef idx="0">
      <cs:styleClr val="auto"/>
    </cs:lnRef>
    <cs:fillRef idx="0"/>
    <cs:effectRef idx="0"/>
    <cs:fontRef idx="minor">
      <a:schemeClr val="dk1"/>
    </cs:fontRef>
    <cs:spPr bwMode="auto">
      <a:prstGeom prst="rect">
        <a:avLst/>
      </a:prstGeom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 bwMode="auto">
      <a:prstGeom prst="rect">
        <a:avLst/>
      </a:prstGeom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50"/>
  </cs:dataTable>
  <cs:down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 bwMode="auto">
      <a:prstGeom prst="rect">
        <a:avLst/>
      </a:prstGeom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 bwMode="auto">
      <a:prstGeom prst="rect">
        <a:avLst/>
      </a:prstGeom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 bwMode="auto">
      <a:prstGeom prst="rect">
        <a:avLst/>
      </a:prstGeom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 bwMode="auto">
      <a:prstGeom prst="rect">
        <a:avLst/>
      </a:prstGeom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 bwMode="auto">
      <a:prstGeom prst="rect">
        <a:avLst/>
      </a:prstGeom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 bwMode="auto">
      <a:prstGeom prst="rect">
        <a:avLst/>
      </a:prstGeom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 bwMode="auto">
      <a:prstGeom prst="rect">
        <a:avLst/>
      </a:prstGeom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200"/>
  </cs:legend>
  <cs:plotArea>
    <cs:lnRef idx="0"/>
    <cs:fillRef idx="0"/>
    <cs:effectRef idx="0"/>
    <cs:fontRef idx="minor">
      <a:schemeClr val="dk1"/>
    </cs:fontRef>
    <cs:spPr bwMode="auto">
      <a:prstGeom prst="rect">
        <a:avLst/>
      </a:prstGeom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200"/>
  </cs:seriesAxis>
  <cs:seriesLine>
    <cs:lnRef idx="0"/>
    <cs:fillRef idx="0"/>
    <cs:effectRef idx="0"/>
    <cs:fontRef idx="minor">
      <a:schemeClr val="dk1"/>
    </cs:fontRef>
    <cs:spPr bwMode="auto">
      <a:prstGeom prst="rect">
        <a:avLst/>
      </a:prstGeom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50" b="1" cap="none" spc="0"/>
  </cs:title>
  <cs:trendline>
    <cs:lnRef idx="0">
      <cs:styleClr val="auto"/>
    </cs:lnRef>
    <cs:fillRef idx="0"/>
    <cs:effectRef idx="0"/>
    <cs:fontRef idx="minor">
      <a:schemeClr val="dk1"/>
    </cs:fontRef>
    <cs:spPr bwMode="auto">
      <a:prstGeom prst="rect">
        <a:avLst/>
      </a:prstGeom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200"/>
  </cs:trendlineLabel>
  <cs:up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200"/>
  </cs:valueAxis>
  <cs:wall>
    <cs:lnRef idx="0"/>
    <cs:fillRef idx="0"/>
    <cs:effectRef idx="0"/>
    <cs:fontRef idx="minor">
      <a:schemeClr val="dk1"/>
    </cs:fontRef>
    <cs:spPr bwMode="auto">
      <a:prstGeom prst="rect">
        <a:avLst/>
      </a:prstGeom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  <cs:dataPointMarkerLayout symbol="circle" size="6"/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5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categoryAxis>
  <cs:chartArea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5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 bwMode="auto">
      <a:prstGeom prst="rect">
        <a:avLst/>
      </a:prstGeom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9525">
        <a:solidFill>
          <a:schemeClr val="phClr"/>
        </a:solidFill>
      </a:ln>
    </cs:spPr>
  </cs:dataPointMarker>
  <cs:dataPointWirefram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dataTable>
  <cs:down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200"/>
  </cs:seriesAxis>
  <cs:series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50" b="0" spc="0"/>
  </cs:title>
  <cs:trend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200"/>
  </cs:trendlineLabel>
  <cs:up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200"/>
  </cs:valueAxis>
  <cs:wall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wall>
  <cs:dataPointMarkerLayout symbol="circle" size="5"/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A889D12-2B09-41A3-9143-168162D03459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0"/>
      <dgm:spPr bwMode="auto"/>
    </dgm:pt>
    <dgm:pt modelId="{64D7ED82-91FA-45BF-9788-BF9C71C312DF}">
      <dgm:prSet phldrT="[Текст]" phldr="1"/>
      <dgm:spPr bwMode="auto"/>
      <dgm:t>
        <a:bodyPr/>
        <a:lstStyle/>
        <a:p>
          <a:pPr>
            <a:defRPr/>
          </a:pPr>
          <a:endParaRPr lang="ru-RU"/>
        </a:p>
      </dgm:t>
    </dgm:pt>
    <dgm:pt modelId="{CA966D1F-4DCE-4E82-90E8-8CAC8B705C64}" type="parTrans" cxnId="{979CA76E-4594-4146-A8DB-D0EC884C89F4}">
      <dgm:prSet/>
      <dgm:spPr bwMode="auto"/>
    </dgm:pt>
    <dgm:pt modelId="{839F2014-B42C-438D-AF3A-E2FF32F5F4AF}" type="sibTrans" cxnId="{979CA76E-4594-4146-A8DB-D0EC884C89F4}">
      <dgm:prSet/>
      <dgm:spPr bwMode="auto"/>
    </dgm:pt>
    <dgm:pt modelId="{4180818D-1C0B-4028-AFE4-FAD5143A9402}">
      <dgm:prSet phldrT="[Текст]" phldr="1"/>
      <dgm:spPr bwMode="auto"/>
      <dgm:t>
        <a:bodyPr/>
        <a:lstStyle/>
        <a:p>
          <a:pPr>
            <a:defRPr/>
          </a:pPr>
          <a:endParaRPr lang="ru-RU"/>
        </a:p>
      </dgm:t>
    </dgm:pt>
    <dgm:pt modelId="{1A4C005B-03EA-4B00-A8D1-CC9B6C8CD46C}" type="parTrans" cxnId="{7F1C13B7-1567-4ECF-9EE2-ABD6A9E33DEB}">
      <dgm:prSet/>
      <dgm:spPr bwMode="auto"/>
    </dgm:pt>
    <dgm:pt modelId="{02C203F5-43E8-4E45-A6A5-D06A8BB45254}" type="sibTrans" cxnId="{7F1C13B7-1567-4ECF-9EE2-ABD6A9E33DEB}">
      <dgm:prSet/>
      <dgm:spPr bwMode="auto"/>
    </dgm:pt>
    <dgm:pt modelId="{82B6064C-E6DE-4F22-B7E5-EDBB011D38E1}">
      <dgm:prSet phldrT="[Текст]" phldr="1"/>
      <dgm:spPr bwMode="auto"/>
      <dgm:t>
        <a:bodyPr/>
        <a:lstStyle/>
        <a:p>
          <a:pPr>
            <a:defRPr/>
          </a:pPr>
          <a:endParaRPr lang="ru-RU"/>
        </a:p>
      </dgm:t>
    </dgm:pt>
    <dgm:pt modelId="{C194BBAF-21A9-48EE-924F-0AEBD8B330A3}" type="parTrans" cxnId="{268236AA-C32B-4BDF-829D-0235E56BFADD}">
      <dgm:prSet/>
      <dgm:spPr bwMode="auto"/>
    </dgm:pt>
    <dgm:pt modelId="{719ED564-BDB3-4BD5-A017-A8760F046DB5}" type="sibTrans" cxnId="{268236AA-C32B-4BDF-829D-0235E56BFADD}">
      <dgm:prSet/>
      <dgm:spPr bwMode="auto"/>
    </dgm:pt>
    <dgm:pt modelId="{3055D687-B71F-4D6E-89BD-028BFEFAD84A}" type="pres">
      <dgm:prSet presAssocID="{6A889D12-2B09-41A3-9143-168162D03459}" presName="linearFlow" presStyleCnt="0">
        <dgm:presLayoutVars>
          <dgm:dir/>
          <dgm:resizeHandles val="exact"/>
        </dgm:presLayoutVars>
      </dgm:prSet>
      <dgm:spPr bwMode="auto"/>
    </dgm:pt>
    <dgm:pt modelId="{7CA73D98-1839-426F-8D03-D918103FEE4E}" type="pres">
      <dgm:prSet presAssocID="{64D7ED82-91FA-45BF-9788-BF9C71C312DF}" presName="composite" presStyleCnt="0"/>
      <dgm:spPr bwMode="auto"/>
    </dgm:pt>
    <dgm:pt modelId="{68EDF57C-9BB8-4974-B881-F4969EFB36DD}" type="pres">
      <dgm:prSet presAssocID="{64D7ED82-91FA-45BF-9788-BF9C71C312DF}" presName="imgShp" presStyleLbl="fgImgPlace1" presStyleIdx="0" presStyleCnt="3"/>
      <dgm:spPr bwMode="auto"/>
    </dgm:pt>
    <dgm:pt modelId="{3BE307F0-0C4F-45AD-8B65-E87D970F4819}" type="pres">
      <dgm:prSet presAssocID="{64D7ED82-91FA-45BF-9788-BF9C71C312DF}" presName="txShp" presStyleLbl="node1" presStyleIdx="0" presStyleCnt="3">
        <dgm:presLayoutVars>
          <dgm:bulletEnabled val="1"/>
        </dgm:presLayoutVars>
      </dgm:prSet>
      <dgm:spPr bwMode="auto"/>
      <dgm:t>
        <a:bodyPr/>
        <a:lstStyle/>
        <a:p>
          <a:endParaRPr lang="ru-RU"/>
        </a:p>
      </dgm:t>
    </dgm:pt>
    <dgm:pt modelId="{29429588-1A62-4928-ABC9-E4AA9618DAC6}" type="pres">
      <dgm:prSet presAssocID="{839F2014-B42C-438D-AF3A-E2FF32F5F4AF}" presName="spacing" presStyleCnt="0"/>
      <dgm:spPr bwMode="auto"/>
    </dgm:pt>
    <dgm:pt modelId="{DA978C25-2BD5-48AB-B485-CCE9BCF2B87A}" type="pres">
      <dgm:prSet presAssocID="{4180818D-1C0B-4028-AFE4-FAD5143A9402}" presName="composite" presStyleCnt="0"/>
      <dgm:spPr bwMode="auto"/>
    </dgm:pt>
    <dgm:pt modelId="{3D1EDF61-7E9D-4550-B3D4-ECBAF2F73C76}" type="pres">
      <dgm:prSet presAssocID="{4180818D-1C0B-4028-AFE4-FAD5143A9402}" presName="imgShp" presStyleLbl="fgImgPlace1" presStyleIdx="1" presStyleCnt="3"/>
      <dgm:spPr bwMode="auto"/>
    </dgm:pt>
    <dgm:pt modelId="{C604B441-1164-4B9E-B85A-10911F08AE19}" type="pres">
      <dgm:prSet presAssocID="{4180818D-1C0B-4028-AFE4-FAD5143A9402}" presName="txShp" presStyleLbl="node1" presStyleIdx="1" presStyleCnt="3">
        <dgm:presLayoutVars>
          <dgm:bulletEnabled val="1"/>
        </dgm:presLayoutVars>
      </dgm:prSet>
      <dgm:spPr bwMode="auto"/>
      <dgm:t>
        <a:bodyPr/>
        <a:lstStyle/>
        <a:p>
          <a:endParaRPr lang="ru-RU"/>
        </a:p>
      </dgm:t>
    </dgm:pt>
    <dgm:pt modelId="{F751A82B-FB52-46F8-BD13-DE7A80677445}" type="pres">
      <dgm:prSet presAssocID="{02C203F5-43E8-4E45-A6A5-D06A8BB45254}" presName="spacing" presStyleCnt="0"/>
      <dgm:spPr bwMode="auto"/>
    </dgm:pt>
    <dgm:pt modelId="{3C1D372E-44A7-48BA-A7A0-156A6C1D7E27}" type="pres">
      <dgm:prSet presAssocID="{82B6064C-E6DE-4F22-B7E5-EDBB011D38E1}" presName="composite" presStyleCnt="0"/>
      <dgm:spPr bwMode="auto"/>
    </dgm:pt>
    <dgm:pt modelId="{F622D4F5-8EB2-474E-B34F-11D2BFE78A2A}" type="pres">
      <dgm:prSet presAssocID="{82B6064C-E6DE-4F22-B7E5-EDBB011D38E1}" presName="imgShp" presStyleLbl="fgImgPlace1" presStyleIdx="2" presStyleCnt="3"/>
      <dgm:spPr bwMode="auto"/>
    </dgm:pt>
    <dgm:pt modelId="{D045ACAA-1583-444C-A447-12157279AC01}" type="pres">
      <dgm:prSet presAssocID="{82B6064C-E6DE-4F22-B7E5-EDBB011D38E1}" presName="txShp" presStyleLbl="node1" presStyleIdx="2" presStyleCnt="3">
        <dgm:presLayoutVars>
          <dgm:bulletEnabled val="1"/>
        </dgm:presLayoutVars>
      </dgm:prSet>
      <dgm:spPr bwMode="auto"/>
      <dgm:t>
        <a:bodyPr/>
        <a:lstStyle/>
        <a:p>
          <a:endParaRPr lang="ru-RU"/>
        </a:p>
      </dgm:t>
    </dgm:pt>
  </dgm:ptLst>
  <dgm:cxnLst>
    <dgm:cxn modelId="{B23D81D6-3AF0-41D1-AEE9-9C40EEADA9CC}" type="presOf" srcId="{6A889D12-2B09-41A3-9143-168162D03459}" destId="{3055D687-B71F-4D6E-89BD-028BFEFAD84A}" srcOrd="0" destOrd="0" presId="urn:microsoft.com/office/officeart/2005/8/layout/vList3"/>
    <dgm:cxn modelId="{350A8CDA-D8B7-4502-9441-6AEB0615B2E7}" type="presOf" srcId="{82B6064C-E6DE-4F22-B7E5-EDBB011D38E1}" destId="{D045ACAA-1583-444C-A447-12157279AC01}" srcOrd="0" destOrd="0" presId="urn:microsoft.com/office/officeart/2005/8/layout/vList3"/>
    <dgm:cxn modelId="{45F268F0-C4D8-433E-AF09-40C541A4D458}" type="presOf" srcId="{4180818D-1C0B-4028-AFE4-FAD5143A9402}" destId="{C604B441-1164-4B9E-B85A-10911F08AE19}" srcOrd="0" destOrd="0" presId="urn:microsoft.com/office/officeart/2005/8/layout/vList3"/>
    <dgm:cxn modelId="{979CA76E-4594-4146-A8DB-D0EC884C89F4}" srcId="{6A889D12-2B09-41A3-9143-168162D03459}" destId="{64D7ED82-91FA-45BF-9788-BF9C71C312DF}" srcOrd="0" destOrd="0" parTransId="{CA966D1F-4DCE-4E82-90E8-8CAC8B705C64}" sibTransId="{839F2014-B42C-438D-AF3A-E2FF32F5F4AF}"/>
    <dgm:cxn modelId="{7F1C13B7-1567-4ECF-9EE2-ABD6A9E33DEB}" srcId="{6A889D12-2B09-41A3-9143-168162D03459}" destId="{4180818D-1C0B-4028-AFE4-FAD5143A9402}" srcOrd="1" destOrd="0" parTransId="{1A4C005B-03EA-4B00-A8D1-CC9B6C8CD46C}" sibTransId="{02C203F5-43E8-4E45-A6A5-D06A8BB45254}"/>
    <dgm:cxn modelId="{78568BC8-CDDE-4B99-A468-1602E6BF58CD}" type="presOf" srcId="{64D7ED82-91FA-45BF-9788-BF9C71C312DF}" destId="{3BE307F0-0C4F-45AD-8B65-E87D970F4819}" srcOrd="0" destOrd="0" presId="urn:microsoft.com/office/officeart/2005/8/layout/vList3"/>
    <dgm:cxn modelId="{268236AA-C32B-4BDF-829D-0235E56BFADD}" srcId="{6A889D12-2B09-41A3-9143-168162D03459}" destId="{82B6064C-E6DE-4F22-B7E5-EDBB011D38E1}" srcOrd="2" destOrd="0" parTransId="{C194BBAF-21A9-48EE-924F-0AEBD8B330A3}" sibTransId="{719ED564-BDB3-4BD5-A017-A8760F046DB5}"/>
    <dgm:cxn modelId="{3DB22964-F639-466C-AD4E-9FEB8C1F3A55}" type="presParOf" srcId="{3055D687-B71F-4D6E-89BD-028BFEFAD84A}" destId="{7CA73D98-1839-426F-8D03-D918103FEE4E}" srcOrd="0" destOrd="0" presId="urn:microsoft.com/office/officeart/2005/8/layout/vList3"/>
    <dgm:cxn modelId="{039902F3-D079-43B7-BEA2-413F1AAC19A2}" type="presParOf" srcId="{7CA73D98-1839-426F-8D03-D918103FEE4E}" destId="{68EDF57C-9BB8-4974-B881-F4969EFB36DD}" srcOrd="0" destOrd="0" presId="urn:microsoft.com/office/officeart/2005/8/layout/vList3"/>
    <dgm:cxn modelId="{D59E499A-5053-4537-81E3-827B8C26AF8B}" type="presParOf" srcId="{7CA73D98-1839-426F-8D03-D918103FEE4E}" destId="{3BE307F0-0C4F-45AD-8B65-E87D970F4819}" srcOrd="1" destOrd="0" presId="urn:microsoft.com/office/officeart/2005/8/layout/vList3"/>
    <dgm:cxn modelId="{E80014E2-21A5-410F-BDB7-305F75366C51}" type="presParOf" srcId="{3055D687-B71F-4D6E-89BD-028BFEFAD84A}" destId="{29429588-1A62-4928-ABC9-E4AA9618DAC6}" srcOrd="1" destOrd="0" presId="urn:microsoft.com/office/officeart/2005/8/layout/vList3"/>
    <dgm:cxn modelId="{F7541BFD-BA9C-4083-8820-B19374BE7A0E}" type="presParOf" srcId="{3055D687-B71F-4D6E-89BD-028BFEFAD84A}" destId="{DA978C25-2BD5-48AB-B485-CCE9BCF2B87A}" srcOrd="2" destOrd="0" presId="urn:microsoft.com/office/officeart/2005/8/layout/vList3"/>
    <dgm:cxn modelId="{9E0BDE71-6CB7-4AE1-9150-1D6BB42E1EA5}" type="presParOf" srcId="{DA978C25-2BD5-48AB-B485-CCE9BCF2B87A}" destId="{3D1EDF61-7E9D-4550-B3D4-ECBAF2F73C76}" srcOrd="0" destOrd="0" presId="urn:microsoft.com/office/officeart/2005/8/layout/vList3"/>
    <dgm:cxn modelId="{766412D5-FEA0-4820-BA69-915D5953B58D}" type="presParOf" srcId="{DA978C25-2BD5-48AB-B485-CCE9BCF2B87A}" destId="{C604B441-1164-4B9E-B85A-10911F08AE19}" srcOrd="1" destOrd="0" presId="urn:microsoft.com/office/officeart/2005/8/layout/vList3"/>
    <dgm:cxn modelId="{3F3DD2BA-884E-4E77-8B66-894C4A3B5FD4}" type="presParOf" srcId="{3055D687-B71F-4D6E-89BD-028BFEFAD84A}" destId="{F751A82B-FB52-46F8-BD13-DE7A80677445}" srcOrd="3" destOrd="0" presId="urn:microsoft.com/office/officeart/2005/8/layout/vList3"/>
    <dgm:cxn modelId="{2301ADE6-2F29-40C4-A4C9-797DBA998799}" type="presParOf" srcId="{3055D687-B71F-4D6E-89BD-028BFEFAD84A}" destId="{3C1D372E-44A7-48BA-A7A0-156A6C1D7E27}" srcOrd="4" destOrd="0" presId="urn:microsoft.com/office/officeart/2005/8/layout/vList3"/>
    <dgm:cxn modelId="{DD19D5F0-C00B-4D3C-AFB6-7DD48A580258}" type="presParOf" srcId="{3C1D372E-44A7-48BA-A7A0-156A6C1D7E27}" destId="{F622D4F5-8EB2-474E-B34F-11D2BFE78A2A}" srcOrd="0" destOrd="0" presId="urn:microsoft.com/office/officeart/2005/8/layout/vList3"/>
    <dgm:cxn modelId="{6B8C33D4-DE69-4CD3-817E-16F3BB6A54E7}" type="presParOf" srcId="{3C1D372E-44A7-48BA-A7A0-156A6C1D7E27}" destId="{D045ACAA-1583-444C-A447-12157279AC01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A889D12-2B09-41A3-9143-168162D03459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0"/>
      <dgm:spPr bwMode="auto"/>
    </dgm:pt>
    <dgm:pt modelId="{64D7ED82-91FA-45BF-9788-BF9C71C312DF}">
      <dgm:prSet phldrT="[Текст]" phldr="1"/>
      <dgm:spPr bwMode="auto"/>
      <dgm:t>
        <a:bodyPr/>
        <a:lstStyle/>
        <a:p>
          <a:pPr>
            <a:defRPr/>
          </a:pPr>
          <a:endParaRPr lang="ru-RU"/>
        </a:p>
      </dgm:t>
    </dgm:pt>
    <dgm:pt modelId="{CA966D1F-4DCE-4E82-90E8-8CAC8B705C64}" type="parTrans" cxnId="{979CA76E-4594-4146-A8DB-D0EC884C89F4}">
      <dgm:prSet/>
      <dgm:spPr bwMode="auto"/>
    </dgm:pt>
    <dgm:pt modelId="{839F2014-B42C-438D-AF3A-E2FF32F5F4AF}" type="sibTrans" cxnId="{979CA76E-4594-4146-A8DB-D0EC884C89F4}">
      <dgm:prSet/>
      <dgm:spPr bwMode="auto"/>
    </dgm:pt>
    <dgm:pt modelId="{4180818D-1C0B-4028-AFE4-FAD5143A9402}">
      <dgm:prSet phldrT="[Текст]" phldr="1"/>
      <dgm:spPr bwMode="auto"/>
      <dgm:t>
        <a:bodyPr/>
        <a:lstStyle/>
        <a:p>
          <a:pPr>
            <a:defRPr/>
          </a:pPr>
          <a:endParaRPr lang="ru-RU"/>
        </a:p>
      </dgm:t>
    </dgm:pt>
    <dgm:pt modelId="{1A4C005B-03EA-4B00-A8D1-CC9B6C8CD46C}" type="parTrans" cxnId="{7F1C13B7-1567-4ECF-9EE2-ABD6A9E33DEB}">
      <dgm:prSet/>
      <dgm:spPr bwMode="auto"/>
    </dgm:pt>
    <dgm:pt modelId="{02C203F5-43E8-4E45-A6A5-D06A8BB45254}" type="sibTrans" cxnId="{7F1C13B7-1567-4ECF-9EE2-ABD6A9E33DEB}">
      <dgm:prSet/>
      <dgm:spPr bwMode="auto"/>
    </dgm:pt>
    <dgm:pt modelId="{82B6064C-E6DE-4F22-B7E5-EDBB011D38E1}">
      <dgm:prSet phldrT="[Текст]" phldr="1"/>
      <dgm:spPr bwMode="auto"/>
      <dgm:t>
        <a:bodyPr/>
        <a:lstStyle/>
        <a:p>
          <a:pPr>
            <a:defRPr/>
          </a:pPr>
          <a:endParaRPr lang="ru-RU"/>
        </a:p>
      </dgm:t>
    </dgm:pt>
    <dgm:pt modelId="{C194BBAF-21A9-48EE-924F-0AEBD8B330A3}" type="parTrans" cxnId="{268236AA-C32B-4BDF-829D-0235E56BFADD}">
      <dgm:prSet/>
      <dgm:spPr bwMode="auto"/>
    </dgm:pt>
    <dgm:pt modelId="{719ED564-BDB3-4BD5-A017-A8760F046DB5}" type="sibTrans" cxnId="{268236AA-C32B-4BDF-829D-0235E56BFADD}">
      <dgm:prSet/>
      <dgm:spPr bwMode="auto"/>
    </dgm:pt>
    <dgm:pt modelId="{3055D687-B71F-4D6E-89BD-028BFEFAD84A}" type="pres">
      <dgm:prSet presAssocID="{6A889D12-2B09-41A3-9143-168162D03459}" presName="linearFlow" presStyleCnt="0">
        <dgm:presLayoutVars>
          <dgm:dir/>
          <dgm:resizeHandles val="exact"/>
        </dgm:presLayoutVars>
      </dgm:prSet>
      <dgm:spPr bwMode="auto"/>
    </dgm:pt>
    <dgm:pt modelId="{7CA73D98-1839-426F-8D03-D918103FEE4E}" type="pres">
      <dgm:prSet presAssocID="{64D7ED82-91FA-45BF-9788-BF9C71C312DF}" presName="composite" presStyleCnt="0"/>
      <dgm:spPr bwMode="auto"/>
    </dgm:pt>
    <dgm:pt modelId="{68EDF57C-9BB8-4974-B881-F4969EFB36DD}" type="pres">
      <dgm:prSet presAssocID="{64D7ED82-91FA-45BF-9788-BF9C71C312DF}" presName="imgShp" presStyleLbl="fgImgPlace1" presStyleIdx="0" presStyleCnt="3"/>
      <dgm:spPr bwMode="auto"/>
    </dgm:pt>
    <dgm:pt modelId="{3BE307F0-0C4F-45AD-8B65-E87D970F4819}" type="pres">
      <dgm:prSet presAssocID="{64D7ED82-91FA-45BF-9788-BF9C71C312DF}" presName="txShp" presStyleLbl="node1" presStyleIdx="0" presStyleCnt="3">
        <dgm:presLayoutVars>
          <dgm:bulletEnabled val="1"/>
        </dgm:presLayoutVars>
      </dgm:prSet>
      <dgm:spPr bwMode="auto"/>
      <dgm:t>
        <a:bodyPr/>
        <a:lstStyle/>
        <a:p>
          <a:endParaRPr lang="ru-RU"/>
        </a:p>
      </dgm:t>
    </dgm:pt>
    <dgm:pt modelId="{29429588-1A62-4928-ABC9-E4AA9618DAC6}" type="pres">
      <dgm:prSet presAssocID="{839F2014-B42C-438D-AF3A-E2FF32F5F4AF}" presName="spacing" presStyleCnt="0"/>
      <dgm:spPr bwMode="auto"/>
    </dgm:pt>
    <dgm:pt modelId="{DA978C25-2BD5-48AB-B485-CCE9BCF2B87A}" type="pres">
      <dgm:prSet presAssocID="{4180818D-1C0B-4028-AFE4-FAD5143A9402}" presName="composite" presStyleCnt="0"/>
      <dgm:spPr bwMode="auto"/>
    </dgm:pt>
    <dgm:pt modelId="{3D1EDF61-7E9D-4550-B3D4-ECBAF2F73C76}" type="pres">
      <dgm:prSet presAssocID="{4180818D-1C0B-4028-AFE4-FAD5143A9402}" presName="imgShp" presStyleLbl="fgImgPlace1" presStyleIdx="1" presStyleCnt="3"/>
      <dgm:spPr bwMode="auto"/>
    </dgm:pt>
    <dgm:pt modelId="{C604B441-1164-4B9E-B85A-10911F08AE19}" type="pres">
      <dgm:prSet presAssocID="{4180818D-1C0B-4028-AFE4-FAD5143A9402}" presName="txShp" presStyleLbl="node1" presStyleIdx="1" presStyleCnt="3">
        <dgm:presLayoutVars>
          <dgm:bulletEnabled val="1"/>
        </dgm:presLayoutVars>
      </dgm:prSet>
      <dgm:spPr bwMode="auto"/>
      <dgm:t>
        <a:bodyPr/>
        <a:lstStyle/>
        <a:p>
          <a:endParaRPr lang="ru-RU"/>
        </a:p>
      </dgm:t>
    </dgm:pt>
    <dgm:pt modelId="{F751A82B-FB52-46F8-BD13-DE7A80677445}" type="pres">
      <dgm:prSet presAssocID="{02C203F5-43E8-4E45-A6A5-D06A8BB45254}" presName="spacing" presStyleCnt="0"/>
      <dgm:spPr bwMode="auto"/>
    </dgm:pt>
    <dgm:pt modelId="{3C1D372E-44A7-48BA-A7A0-156A6C1D7E27}" type="pres">
      <dgm:prSet presAssocID="{82B6064C-E6DE-4F22-B7E5-EDBB011D38E1}" presName="composite" presStyleCnt="0"/>
      <dgm:spPr bwMode="auto"/>
    </dgm:pt>
    <dgm:pt modelId="{F622D4F5-8EB2-474E-B34F-11D2BFE78A2A}" type="pres">
      <dgm:prSet presAssocID="{82B6064C-E6DE-4F22-B7E5-EDBB011D38E1}" presName="imgShp" presStyleLbl="fgImgPlace1" presStyleIdx="2" presStyleCnt="3"/>
      <dgm:spPr bwMode="auto"/>
    </dgm:pt>
    <dgm:pt modelId="{D045ACAA-1583-444C-A447-12157279AC01}" type="pres">
      <dgm:prSet presAssocID="{82B6064C-E6DE-4F22-B7E5-EDBB011D38E1}" presName="txShp" presStyleLbl="node1" presStyleIdx="2" presStyleCnt="3">
        <dgm:presLayoutVars>
          <dgm:bulletEnabled val="1"/>
        </dgm:presLayoutVars>
      </dgm:prSet>
      <dgm:spPr bwMode="auto"/>
      <dgm:t>
        <a:bodyPr/>
        <a:lstStyle/>
        <a:p>
          <a:endParaRPr lang="ru-RU"/>
        </a:p>
      </dgm:t>
    </dgm:pt>
  </dgm:ptLst>
  <dgm:cxnLst>
    <dgm:cxn modelId="{979CA76E-4594-4146-A8DB-D0EC884C89F4}" srcId="{6A889D12-2B09-41A3-9143-168162D03459}" destId="{64D7ED82-91FA-45BF-9788-BF9C71C312DF}" srcOrd="0" destOrd="0" parTransId="{CA966D1F-4DCE-4E82-90E8-8CAC8B705C64}" sibTransId="{839F2014-B42C-438D-AF3A-E2FF32F5F4AF}"/>
    <dgm:cxn modelId="{7F1C13B7-1567-4ECF-9EE2-ABD6A9E33DEB}" srcId="{6A889D12-2B09-41A3-9143-168162D03459}" destId="{4180818D-1C0B-4028-AFE4-FAD5143A9402}" srcOrd="1" destOrd="0" parTransId="{1A4C005B-03EA-4B00-A8D1-CC9B6C8CD46C}" sibTransId="{02C203F5-43E8-4E45-A6A5-D06A8BB45254}"/>
    <dgm:cxn modelId="{268236AA-C32B-4BDF-829D-0235E56BFADD}" srcId="{6A889D12-2B09-41A3-9143-168162D03459}" destId="{82B6064C-E6DE-4F22-B7E5-EDBB011D38E1}" srcOrd="2" destOrd="0" parTransId="{C194BBAF-21A9-48EE-924F-0AEBD8B330A3}" sibTransId="{719ED564-BDB3-4BD5-A017-A8760F046DB5}"/>
    <dgm:cxn modelId="{348264D1-079A-42C0-B2C4-BAC0B8F02EC6}" type="presOf" srcId="{82B6064C-E6DE-4F22-B7E5-EDBB011D38E1}" destId="{D045ACAA-1583-444C-A447-12157279AC01}" srcOrd="0" destOrd="0" presId="urn:microsoft.com/office/officeart/2005/8/layout/vList3"/>
    <dgm:cxn modelId="{F8DB278B-3F20-4060-AC65-7DA68056AF5B}" type="presOf" srcId="{6A889D12-2B09-41A3-9143-168162D03459}" destId="{3055D687-B71F-4D6E-89BD-028BFEFAD84A}" srcOrd="0" destOrd="0" presId="urn:microsoft.com/office/officeart/2005/8/layout/vList3"/>
    <dgm:cxn modelId="{B79EB643-8935-4B42-B057-2713124D2B60}" type="presOf" srcId="{64D7ED82-91FA-45BF-9788-BF9C71C312DF}" destId="{3BE307F0-0C4F-45AD-8B65-E87D970F4819}" srcOrd="0" destOrd="0" presId="urn:microsoft.com/office/officeart/2005/8/layout/vList3"/>
    <dgm:cxn modelId="{8B0CD3EA-93EF-4A46-9795-11AB601DD6C8}" type="presOf" srcId="{4180818D-1C0B-4028-AFE4-FAD5143A9402}" destId="{C604B441-1164-4B9E-B85A-10911F08AE19}" srcOrd="0" destOrd="0" presId="urn:microsoft.com/office/officeart/2005/8/layout/vList3"/>
    <dgm:cxn modelId="{38514602-FB08-409F-B1E5-5F33478C9744}" type="presParOf" srcId="{3055D687-B71F-4D6E-89BD-028BFEFAD84A}" destId="{7CA73D98-1839-426F-8D03-D918103FEE4E}" srcOrd="0" destOrd="0" presId="urn:microsoft.com/office/officeart/2005/8/layout/vList3"/>
    <dgm:cxn modelId="{B403F0A0-8A8E-4C89-B497-8A17C937317C}" type="presParOf" srcId="{7CA73D98-1839-426F-8D03-D918103FEE4E}" destId="{68EDF57C-9BB8-4974-B881-F4969EFB36DD}" srcOrd="0" destOrd="0" presId="urn:microsoft.com/office/officeart/2005/8/layout/vList3"/>
    <dgm:cxn modelId="{A6A83D82-89FB-426E-BFF5-1586AA30F453}" type="presParOf" srcId="{7CA73D98-1839-426F-8D03-D918103FEE4E}" destId="{3BE307F0-0C4F-45AD-8B65-E87D970F4819}" srcOrd="1" destOrd="0" presId="urn:microsoft.com/office/officeart/2005/8/layout/vList3"/>
    <dgm:cxn modelId="{DF1FCD5B-0C3B-4E01-BFD1-C4D1FD3EEAFD}" type="presParOf" srcId="{3055D687-B71F-4D6E-89BD-028BFEFAD84A}" destId="{29429588-1A62-4928-ABC9-E4AA9618DAC6}" srcOrd="1" destOrd="0" presId="urn:microsoft.com/office/officeart/2005/8/layout/vList3"/>
    <dgm:cxn modelId="{CDC64ED0-44B3-4A33-AB7A-9C744DDC36EF}" type="presParOf" srcId="{3055D687-B71F-4D6E-89BD-028BFEFAD84A}" destId="{DA978C25-2BD5-48AB-B485-CCE9BCF2B87A}" srcOrd="2" destOrd="0" presId="urn:microsoft.com/office/officeart/2005/8/layout/vList3"/>
    <dgm:cxn modelId="{F45B05A0-6FD9-4D90-995D-DC35EFEA5A85}" type="presParOf" srcId="{DA978C25-2BD5-48AB-B485-CCE9BCF2B87A}" destId="{3D1EDF61-7E9D-4550-B3D4-ECBAF2F73C76}" srcOrd="0" destOrd="0" presId="urn:microsoft.com/office/officeart/2005/8/layout/vList3"/>
    <dgm:cxn modelId="{0CB31358-D35E-4E86-948F-8BABBAC7B4D0}" type="presParOf" srcId="{DA978C25-2BD5-48AB-B485-CCE9BCF2B87A}" destId="{C604B441-1164-4B9E-B85A-10911F08AE19}" srcOrd="1" destOrd="0" presId="urn:microsoft.com/office/officeart/2005/8/layout/vList3"/>
    <dgm:cxn modelId="{BC9D1188-0082-4EFD-8A57-6795FC2A64B4}" type="presParOf" srcId="{3055D687-B71F-4D6E-89BD-028BFEFAD84A}" destId="{F751A82B-FB52-46F8-BD13-DE7A80677445}" srcOrd="3" destOrd="0" presId="urn:microsoft.com/office/officeart/2005/8/layout/vList3"/>
    <dgm:cxn modelId="{C2E44421-0189-4F9B-9BEF-10B421627E78}" type="presParOf" srcId="{3055D687-B71F-4D6E-89BD-028BFEFAD84A}" destId="{3C1D372E-44A7-48BA-A7A0-156A6C1D7E27}" srcOrd="4" destOrd="0" presId="urn:microsoft.com/office/officeart/2005/8/layout/vList3"/>
    <dgm:cxn modelId="{9E21EA8C-874D-47A1-B56A-5A14448D4A65}" type="presParOf" srcId="{3C1D372E-44A7-48BA-A7A0-156A6C1D7E27}" destId="{F622D4F5-8EB2-474E-B34F-11D2BFE78A2A}" srcOrd="0" destOrd="0" presId="urn:microsoft.com/office/officeart/2005/8/layout/vList3"/>
    <dgm:cxn modelId="{B7906CDC-F3BD-4293-AE9C-99EDA63E0067}" type="presParOf" srcId="{3C1D372E-44A7-48BA-A7A0-156A6C1D7E27}" destId="{D045ACAA-1583-444C-A447-12157279AC01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A889D12-2B09-41A3-9143-168162D03459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0"/>
      <dgm:spPr bwMode="auto"/>
    </dgm:pt>
    <dgm:pt modelId="{64D7ED82-91FA-45BF-9788-BF9C71C312DF}">
      <dgm:prSet phldrT="[Текст]" phldr="1"/>
      <dgm:spPr bwMode="auto"/>
      <dgm:t>
        <a:bodyPr/>
        <a:lstStyle/>
        <a:p>
          <a:pPr>
            <a:defRPr/>
          </a:pPr>
          <a:endParaRPr lang="ru-RU"/>
        </a:p>
      </dgm:t>
    </dgm:pt>
    <dgm:pt modelId="{CA966D1F-4DCE-4E82-90E8-8CAC8B705C64}" type="parTrans" cxnId="{979CA76E-4594-4146-A8DB-D0EC884C89F4}">
      <dgm:prSet/>
      <dgm:spPr bwMode="auto"/>
    </dgm:pt>
    <dgm:pt modelId="{839F2014-B42C-438D-AF3A-E2FF32F5F4AF}" type="sibTrans" cxnId="{979CA76E-4594-4146-A8DB-D0EC884C89F4}">
      <dgm:prSet/>
      <dgm:spPr bwMode="auto"/>
    </dgm:pt>
    <dgm:pt modelId="{4180818D-1C0B-4028-AFE4-FAD5143A9402}">
      <dgm:prSet phldrT="[Текст]" phldr="1"/>
      <dgm:spPr bwMode="auto"/>
      <dgm:t>
        <a:bodyPr/>
        <a:lstStyle/>
        <a:p>
          <a:pPr>
            <a:defRPr/>
          </a:pPr>
          <a:endParaRPr lang="ru-RU"/>
        </a:p>
      </dgm:t>
    </dgm:pt>
    <dgm:pt modelId="{1A4C005B-03EA-4B00-A8D1-CC9B6C8CD46C}" type="parTrans" cxnId="{7F1C13B7-1567-4ECF-9EE2-ABD6A9E33DEB}">
      <dgm:prSet/>
      <dgm:spPr bwMode="auto"/>
    </dgm:pt>
    <dgm:pt modelId="{02C203F5-43E8-4E45-A6A5-D06A8BB45254}" type="sibTrans" cxnId="{7F1C13B7-1567-4ECF-9EE2-ABD6A9E33DEB}">
      <dgm:prSet/>
      <dgm:spPr bwMode="auto"/>
    </dgm:pt>
    <dgm:pt modelId="{82B6064C-E6DE-4F22-B7E5-EDBB011D38E1}">
      <dgm:prSet phldrT="[Текст]" phldr="1"/>
      <dgm:spPr bwMode="auto"/>
      <dgm:t>
        <a:bodyPr/>
        <a:lstStyle/>
        <a:p>
          <a:pPr>
            <a:defRPr/>
          </a:pPr>
          <a:endParaRPr lang="ru-RU"/>
        </a:p>
      </dgm:t>
    </dgm:pt>
    <dgm:pt modelId="{C194BBAF-21A9-48EE-924F-0AEBD8B330A3}" type="parTrans" cxnId="{268236AA-C32B-4BDF-829D-0235E56BFADD}">
      <dgm:prSet/>
      <dgm:spPr bwMode="auto"/>
    </dgm:pt>
    <dgm:pt modelId="{719ED564-BDB3-4BD5-A017-A8760F046DB5}" type="sibTrans" cxnId="{268236AA-C32B-4BDF-829D-0235E56BFADD}">
      <dgm:prSet/>
      <dgm:spPr bwMode="auto"/>
    </dgm:pt>
    <dgm:pt modelId="{3055D687-B71F-4D6E-89BD-028BFEFAD84A}" type="pres">
      <dgm:prSet presAssocID="{6A889D12-2B09-41A3-9143-168162D03459}" presName="linearFlow" presStyleCnt="0">
        <dgm:presLayoutVars>
          <dgm:dir/>
          <dgm:resizeHandles val="exact"/>
        </dgm:presLayoutVars>
      </dgm:prSet>
      <dgm:spPr bwMode="auto"/>
    </dgm:pt>
    <dgm:pt modelId="{7CA73D98-1839-426F-8D03-D918103FEE4E}" type="pres">
      <dgm:prSet presAssocID="{64D7ED82-91FA-45BF-9788-BF9C71C312DF}" presName="composite" presStyleCnt="0"/>
      <dgm:spPr bwMode="auto"/>
    </dgm:pt>
    <dgm:pt modelId="{68EDF57C-9BB8-4974-B881-F4969EFB36DD}" type="pres">
      <dgm:prSet presAssocID="{64D7ED82-91FA-45BF-9788-BF9C71C312DF}" presName="imgShp" presStyleLbl="fgImgPlace1" presStyleIdx="0" presStyleCnt="3"/>
      <dgm:spPr bwMode="auto"/>
    </dgm:pt>
    <dgm:pt modelId="{3BE307F0-0C4F-45AD-8B65-E87D970F4819}" type="pres">
      <dgm:prSet presAssocID="{64D7ED82-91FA-45BF-9788-BF9C71C312DF}" presName="txShp" presStyleLbl="node1" presStyleIdx="0" presStyleCnt="3">
        <dgm:presLayoutVars>
          <dgm:bulletEnabled val="1"/>
        </dgm:presLayoutVars>
      </dgm:prSet>
      <dgm:spPr bwMode="auto"/>
      <dgm:t>
        <a:bodyPr/>
        <a:lstStyle/>
        <a:p>
          <a:endParaRPr lang="ru-RU"/>
        </a:p>
      </dgm:t>
    </dgm:pt>
    <dgm:pt modelId="{29429588-1A62-4928-ABC9-E4AA9618DAC6}" type="pres">
      <dgm:prSet presAssocID="{839F2014-B42C-438D-AF3A-E2FF32F5F4AF}" presName="spacing" presStyleCnt="0"/>
      <dgm:spPr bwMode="auto"/>
    </dgm:pt>
    <dgm:pt modelId="{DA978C25-2BD5-48AB-B485-CCE9BCF2B87A}" type="pres">
      <dgm:prSet presAssocID="{4180818D-1C0B-4028-AFE4-FAD5143A9402}" presName="composite" presStyleCnt="0"/>
      <dgm:spPr bwMode="auto"/>
    </dgm:pt>
    <dgm:pt modelId="{3D1EDF61-7E9D-4550-B3D4-ECBAF2F73C76}" type="pres">
      <dgm:prSet presAssocID="{4180818D-1C0B-4028-AFE4-FAD5143A9402}" presName="imgShp" presStyleLbl="fgImgPlace1" presStyleIdx="1" presStyleCnt="3"/>
      <dgm:spPr bwMode="auto"/>
    </dgm:pt>
    <dgm:pt modelId="{C604B441-1164-4B9E-B85A-10911F08AE19}" type="pres">
      <dgm:prSet presAssocID="{4180818D-1C0B-4028-AFE4-FAD5143A9402}" presName="txShp" presStyleLbl="node1" presStyleIdx="1" presStyleCnt="3">
        <dgm:presLayoutVars>
          <dgm:bulletEnabled val="1"/>
        </dgm:presLayoutVars>
      </dgm:prSet>
      <dgm:spPr bwMode="auto"/>
      <dgm:t>
        <a:bodyPr/>
        <a:lstStyle/>
        <a:p>
          <a:endParaRPr lang="ru-RU"/>
        </a:p>
      </dgm:t>
    </dgm:pt>
    <dgm:pt modelId="{F751A82B-FB52-46F8-BD13-DE7A80677445}" type="pres">
      <dgm:prSet presAssocID="{02C203F5-43E8-4E45-A6A5-D06A8BB45254}" presName="spacing" presStyleCnt="0"/>
      <dgm:spPr bwMode="auto"/>
    </dgm:pt>
    <dgm:pt modelId="{3C1D372E-44A7-48BA-A7A0-156A6C1D7E27}" type="pres">
      <dgm:prSet presAssocID="{82B6064C-E6DE-4F22-B7E5-EDBB011D38E1}" presName="composite" presStyleCnt="0"/>
      <dgm:spPr bwMode="auto"/>
    </dgm:pt>
    <dgm:pt modelId="{F622D4F5-8EB2-474E-B34F-11D2BFE78A2A}" type="pres">
      <dgm:prSet presAssocID="{82B6064C-E6DE-4F22-B7E5-EDBB011D38E1}" presName="imgShp" presStyleLbl="fgImgPlace1" presStyleIdx="2" presStyleCnt="3"/>
      <dgm:spPr bwMode="auto"/>
    </dgm:pt>
    <dgm:pt modelId="{D045ACAA-1583-444C-A447-12157279AC01}" type="pres">
      <dgm:prSet presAssocID="{82B6064C-E6DE-4F22-B7E5-EDBB011D38E1}" presName="txShp" presStyleLbl="node1" presStyleIdx="2" presStyleCnt="3">
        <dgm:presLayoutVars>
          <dgm:bulletEnabled val="1"/>
        </dgm:presLayoutVars>
      </dgm:prSet>
      <dgm:spPr bwMode="auto"/>
      <dgm:t>
        <a:bodyPr/>
        <a:lstStyle/>
        <a:p>
          <a:endParaRPr lang="ru-RU"/>
        </a:p>
      </dgm:t>
    </dgm:pt>
  </dgm:ptLst>
  <dgm:cxnLst>
    <dgm:cxn modelId="{979CA76E-4594-4146-A8DB-D0EC884C89F4}" srcId="{6A889D12-2B09-41A3-9143-168162D03459}" destId="{64D7ED82-91FA-45BF-9788-BF9C71C312DF}" srcOrd="0" destOrd="0" parTransId="{CA966D1F-4DCE-4E82-90E8-8CAC8B705C64}" sibTransId="{839F2014-B42C-438D-AF3A-E2FF32F5F4AF}"/>
    <dgm:cxn modelId="{7F1C13B7-1567-4ECF-9EE2-ABD6A9E33DEB}" srcId="{6A889D12-2B09-41A3-9143-168162D03459}" destId="{4180818D-1C0B-4028-AFE4-FAD5143A9402}" srcOrd="1" destOrd="0" parTransId="{1A4C005B-03EA-4B00-A8D1-CC9B6C8CD46C}" sibTransId="{02C203F5-43E8-4E45-A6A5-D06A8BB45254}"/>
    <dgm:cxn modelId="{268236AA-C32B-4BDF-829D-0235E56BFADD}" srcId="{6A889D12-2B09-41A3-9143-168162D03459}" destId="{82B6064C-E6DE-4F22-B7E5-EDBB011D38E1}" srcOrd="2" destOrd="0" parTransId="{C194BBAF-21A9-48EE-924F-0AEBD8B330A3}" sibTransId="{719ED564-BDB3-4BD5-A017-A8760F046DB5}"/>
    <dgm:cxn modelId="{C8F722E9-8A75-408D-AE3E-7982AE3E2C19}" type="presOf" srcId="{4180818D-1C0B-4028-AFE4-FAD5143A9402}" destId="{C604B441-1164-4B9E-B85A-10911F08AE19}" srcOrd="0" destOrd="0" presId="urn:microsoft.com/office/officeart/2005/8/layout/vList3"/>
    <dgm:cxn modelId="{1B8CD951-1D6B-4A14-AFFA-E7C05C518D6E}" type="presOf" srcId="{82B6064C-E6DE-4F22-B7E5-EDBB011D38E1}" destId="{D045ACAA-1583-444C-A447-12157279AC01}" srcOrd="0" destOrd="0" presId="urn:microsoft.com/office/officeart/2005/8/layout/vList3"/>
    <dgm:cxn modelId="{2D5ADCD9-795F-42DB-BA90-BE8B36F12372}" type="presOf" srcId="{6A889D12-2B09-41A3-9143-168162D03459}" destId="{3055D687-B71F-4D6E-89BD-028BFEFAD84A}" srcOrd="0" destOrd="0" presId="urn:microsoft.com/office/officeart/2005/8/layout/vList3"/>
    <dgm:cxn modelId="{31BED434-64F3-4283-A9FA-24C980DC934D}" type="presOf" srcId="{64D7ED82-91FA-45BF-9788-BF9C71C312DF}" destId="{3BE307F0-0C4F-45AD-8B65-E87D970F4819}" srcOrd="0" destOrd="0" presId="urn:microsoft.com/office/officeart/2005/8/layout/vList3"/>
    <dgm:cxn modelId="{2452C279-2EFD-4642-ADBF-986442749136}" type="presParOf" srcId="{3055D687-B71F-4D6E-89BD-028BFEFAD84A}" destId="{7CA73D98-1839-426F-8D03-D918103FEE4E}" srcOrd="0" destOrd="0" presId="urn:microsoft.com/office/officeart/2005/8/layout/vList3"/>
    <dgm:cxn modelId="{CE992D68-92C8-467F-8A06-35D29A937E34}" type="presParOf" srcId="{7CA73D98-1839-426F-8D03-D918103FEE4E}" destId="{68EDF57C-9BB8-4974-B881-F4969EFB36DD}" srcOrd="0" destOrd="0" presId="urn:microsoft.com/office/officeart/2005/8/layout/vList3"/>
    <dgm:cxn modelId="{43275CD1-5B03-47CE-9975-F598EDD2F280}" type="presParOf" srcId="{7CA73D98-1839-426F-8D03-D918103FEE4E}" destId="{3BE307F0-0C4F-45AD-8B65-E87D970F4819}" srcOrd="1" destOrd="0" presId="urn:microsoft.com/office/officeart/2005/8/layout/vList3"/>
    <dgm:cxn modelId="{96F55DBC-B5F4-45DA-9B95-7F43412CEF6F}" type="presParOf" srcId="{3055D687-B71F-4D6E-89BD-028BFEFAD84A}" destId="{29429588-1A62-4928-ABC9-E4AA9618DAC6}" srcOrd="1" destOrd="0" presId="urn:microsoft.com/office/officeart/2005/8/layout/vList3"/>
    <dgm:cxn modelId="{F693E0E3-A535-493A-A823-2D5B53ABB4C2}" type="presParOf" srcId="{3055D687-B71F-4D6E-89BD-028BFEFAD84A}" destId="{DA978C25-2BD5-48AB-B485-CCE9BCF2B87A}" srcOrd="2" destOrd="0" presId="urn:microsoft.com/office/officeart/2005/8/layout/vList3"/>
    <dgm:cxn modelId="{6EDD3A71-0072-4B93-89DE-2CAE0BB0A0A4}" type="presParOf" srcId="{DA978C25-2BD5-48AB-B485-CCE9BCF2B87A}" destId="{3D1EDF61-7E9D-4550-B3D4-ECBAF2F73C76}" srcOrd="0" destOrd="0" presId="urn:microsoft.com/office/officeart/2005/8/layout/vList3"/>
    <dgm:cxn modelId="{EE618E58-0595-4341-902D-0642A26227BA}" type="presParOf" srcId="{DA978C25-2BD5-48AB-B485-CCE9BCF2B87A}" destId="{C604B441-1164-4B9E-B85A-10911F08AE19}" srcOrd="1" destOrd="0" presId="urn:microsoft.com/office/officeart/2005/8/layout/vList3"/>
    <dgm:cxn modelId="{D9F6EDD0-64BA-449C-A938-07FD554734CA}" type="presParOf" srcId="{3055D687-B71F-4D6E-89BD-028BFEFAD84A}" destId="{F751A82B-FB52-46F8-BD13-DE7A80677445}" srcOrd="3" destOrd="0" presId="urn:microsoft.com/office/officeart/2005/8/layout/vList3"/>
    <dgm:cxn modelId="{B39F0434-6818-43EA-9AED-1D62596C5F2E}" type="presParOf" srcId="{3055D687-B71F-4D6E-89BD-028BFEFAD84A}" destId="{3C1D372E-44A7-48BA-A7A0-156A6C1D7E27}" srcOrd="4" destOrd="0" presId="urn:microsoft.com/office/officeart/2005/8/layout/vList3"/>
    <dgm:cxn modelId="{98ACCF7D-A707-4948-8195-579E052405C3}" type="presParOf" srcId="{3C1D372E-44A7-48BA-A7A0-156A6C1D7E27}" destId="{F622D4F5-8EB2-474E-B34F-11D2BFE78A2A}" srcOrd="0" destOrd="0" presId="urn:microsoft.com/office/officeart/2005/8/layout/vList3"/>
    <dgm:cxn modelId="{7C5B4B8A-D193-4E16-8FA5-487B6C968739}" type="presParOf" srcId="{3C1D372E-44A7-48BA-A7A0-156A6C1D7E27}" destId="{D045ACAA-1583-444C-A447-12157279AC01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A889D12-2B09-41A3-9143-168162D03459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0"/>
      <dgm:spPr bwMode="auto"/>
    </dgm:pt>
    <dgm:pt modelId="{64D7ED82-91FA-45BF-9788-BF9C71C312DF}">
      <dgm:prSet phldrT="[Текст]" phldr="1"/>
      <dgm:spPr bwMode="auto"/>
      <dgm:t>
        <a:bodyPr/>
        <a:lstStyle/>
        <a:p>
          <a:pPr>
            <a:defRPr/>
          </a:pPr>
          <a:endParaRPr lang="ru-RU"/>
        </a:p>
      </dgm:t>
    </dgm:pt>
    <dgm:pt modelId="{CA966D1F-4DCE-4E82-90E8-8CAC8B705C64}" type="parTrans" cxnId="{979CA76E-4594-4146-A8DB-D0EC884C89F4}">
      <dgm:prSet/>
      <dgm:spPr bwMode="auto"/>
    </dgm:pt>
    <dgm:pt modelId="{839F2014-B42C-438D-AF3A-E2FF32F5F4AF}" type="sibTrans" cxnId="{979CA76E-4594-4146-A8DB-D0EC884C89F4}">
      <dgm:prSet/>
      <dgm:spPr bwMode="auto"/>
    </dgm:pt>
    <dgm:pt modelId="{4180818D-1C0B-4028-AFE4-FAD5143A9402}">
      <dgm:prSet phldrT="[Текст]" phldr="1"/>
      <dgm:spPr bwMode="auto"/>
      <dgm:t>
        <a:bodyPr/>
        <a:lstStyle/>
        <a:p>
          <a:pPr>
            <a:defRPr/>
          </a:pPr>
          <a:endParaRPr lang="ru-RU"/>
        </a:p>
      </dgm:t>
    </dgm:pt>
    <dgm:pt modelId="{1A4C005B-03EA-4B00-A8D1-CC9B6C8CD46C}" type="parTrans" cxnId="{7F1C13B7-1567-4ECF-9EE2-ABD6A9E33DEB}">
      <dgm:prSet/>
      <dgm:spPr bwMode="auto"/>
    </dgm:pt>
    <dgm:pt modelId="{02C203F5-43E8-4E45-A6A5-D06A8BB45254}" type="sibTrans" cxnId="{7F1C13B7-1567-4ECF-9EE2-ABD6A9E33DEB}">
      <dgm:prSet/>
      <dgm:spPr bwMode="auto"/>
    </dgm:pt>
    <dgm:pt modelId="{82B6064C-E6DE-4F22-B7E5-EDBB011D38E1}">
      <dgm:prSet phldrT="[Текст]" phldr="1"/>
      <dgm:spPr bwMode="auto"/>
      <dgm:t>
        <a:bodyPr/>
        <a:lstStyle/>
        <a:p>
          <a:pPr>
            <a:defRPr/>
          </a:pPr>
          <a:endParaRPr lang="ru-RU"/>
        </a:p>
      </dgm:t>
    </dgm:pt>
    <dgm:pt modelId="{C194BBAF-21A9-48EE-924F-0AEBD8B330A3}" type="parTrans" cxnId="{268236AA-C32B-4BDF-829D-0235E56BFADD}">
      <dgm:prSet/>
      <dgm:spPr bwMode="auto"/>
    </dgm:pt>
    <dgm:pt modelId="{719ED564-BDB3-4BD5-A017-A8760F046DB5}" type="sibTrans" cxnId="{268236AA-C32B-4BDF-829D-0235E56BFADD}">
      <dgm:prSet/>
      <dgm:spPr bwMode="auto"/>
    </dgm:pt>
    <dgm:pt modelId="{3055D687-B71F-4D6E-89BD-028BFEFAD84A}" type="pres">
      <dgm:prSet presAssocID="{6A889D12-2B09-41A3-9143-168162D03459}" presName="linearFlow" presStyleCnt="0">
        <dgm:presLayoutVars>
          <dgm:dir/>
          <dgm:resizeHandles val="exact"/>
        </dgm:presLayoutVars>
      </dgm:prSet>
      <dgm:spPr bwMode="auto"/>
    </dgm:pt>
    <dgm:pt modelId="{7CA73D98-1839-426F-8D03-D918103FEE4E}" type="pres">
      <dgm:prSet presAssocID="{64D7ED82-91FA-45BF-9788-BF9C71C312DF}" presName="composite" presStyleCnt="0"/>
      <dgm:spPr bwMode="auto"/>
    </dgm:pt>
    <dgm:pt modelId="{68EDF57C-9BB8-4974-B881-F4969EFB36DD}" type="pres">
      <dgm:prSet presAssocID="{64D7ED82-91FA-45BF-9788-BF9C71C312DF}" presName="imgShp" presStyleLbl="fgImgPlace1" presStyleIdx="0" presStyleCnt="3"/>
      <dgm:spPr bwMode="auto"/>
    </dgm:pt>
    <dgm:pt modelId="{3BE307F0-0C4F-45AD-8B65-E87D970F4819}" type="pres">
      <dgm:prSet presAssocID="{64D7ED82-91FA-45BF-9788-BF9C71C312DF}" presName="txShp" presStyleLbl="node1" presStyleIdx="0" presStyleCnt="3">
        <dgm:presLayoutVars>
          <dgm:bulletEnabled val="1"/>
        </dgm:presLayoutVars>
      </dgm:prSet>
      <dgm:spPr bwMode="auto"/>
      <dgm:t>
        <a:bodyPr/>
        <a:lstStyle/>
        <a:p>
          <a:endParaRPr lang="ru-RU"/>
        </a:p>
      </dgm:t>
    </dgm:pt>
    <dgm:pt modelId="{29429588-1A62-4928-ABC9-E4AA9618DAC6}" type="pres">
      <dgm:prSet presAssocID="{839F2014-B42C-438D-AF3A-E2FF32F5F4AF}" presName="spacing" presStyleCnt="0"/>
      <dgm:spPr bwMode="auto"/>
    </dgm:pt>
    <dgm:pt modelId="{DA978C25-2BD5-48AB-B485-CCE9BCF2B87A}" type="pres">
      <dgm:prSet presAssocID="{4180818D-1C0B-4028-AFE4-FAD5143A9402}" presName="composite" presStyleCnt="0"/>
      <dgm:spPr bwMode="auto"/>
    </dgm:pt>
    <dgm:pt modelId="{3D1EDF61-7E9D-4550-B3D4-ECBAF2F73C76}" type="pres">
      <dgm:prSet presAssocID="{4180818D-1C0B-4028-AFE4-FAD5143A9402}" presName="imgShp" presStyleLbl="fgImgPlace1" presStyleIdx="1" presStyleCnt="3"/>
      <dgm:spPr bwMode="auto"/>
    </dgm:pt>
    <dgm:pt modelId="{C604B441-1164-4B9E-B85A-10911F08AE19}" type="pres">
      <dgm:prSet presAssocID="{4180818D-1C0B-4028-AFE4-FAD5143A9402}" presName="txShp" presStyleLbl="node1" presStyleIdx="1" presStyleCnt="3">
        <dgm:presLayoutVars>
          <dgm:bulletEnabled val="1"/>
        </dgm:presLayoutVars>
      </dgm:prSet>
      <dgm:spPr bwMode="auto"/>
      <dgm:t>
        <a:bodyPr/>
        <a:lstStyle/>
        <a:p>
          <a:endParaRPr lang="ru-RU"/>
        </a:p>
      </dgm:t>
    </dgm:pt>
    <dgm:pt modelId="{F751A82B-FB52-46F8-BD13-DE7A80677445}" type="pres">
      <dgm:prSet presAssocID="{02C203F5-43E8-4E45-A6A5-D06A8BB45254}" presName="spacing" presStyleCnt="0"/>
      <dgm:spPr bwMode="auto"/>
    </dgm:pt>
    <dgm:pt modelId="{3C1D372E-44A7-48BA-A7A0-156A6C1D7E27}" type="pres">
      <dgm:prSet presAssocID="{82B6064C-E6DE-4F22-B7E5-EDBB011D38E1}" presName="composite" presStyleCnt="0"/>
      <dgm:spPr bwMode="auto"/>
    </dgm:pt>
    <dgm:pt modelId="{F622D4F5-8EB2-474E-B34F-11D2BFE78A2A}" type="pres">
      <dgm:prSet presAssocID="{82B6064C-E6DE-4F22-B7E5-EDBB011D38E1}" presName="imgShp" presStyleLbl="fgImgPlace1" presStyleIdx="2" presStyleCnt="3"/>
      <dgm:spPr bwMode="auto"/>
    </dgm:pt>
    <dgm:pt modelId="{D045ACAA-1583-444C-A447-12157279AC01}" type="pres">
      <dgm:prSet presAssocID="{82B6064C-E6DE-4F22-B7E5-EDBB011D38E1}" presName="txShp" presStyleLbl="node1" presStyleIdx="2" presStyleCnt="3">
        <dgm:presLayoutVars>
          <dgm:bulletEnabled val="1"/>
        </dgm:presLayoutVars>
      </dgm:prSet>
      <dgm:spPr bwMode="auto"/>
      <dgm:t>
        <a:bodyPr/>
        <a:lstStyle/>
        <a:p>
          <a:endParaRPr lang="ru-RU"/>
        </a:p>
      </dgm:t>
    </dgm:pt>
  </dgm:ptLst>
  <dgm:cxnLst>
    <dgm:cxn modelId="{818B06E7-F5C0-43DE-BD58-4F4C1AF01013}" type="presOf" srcId="{82B6064C-E6DE-4F22-B7E5-EDBB011D38E1}" destId="{D045ACAA-1583-444C-A447-12157279AC01}" srcOrd="0" destOrd="0" presId="urn:microsoft.com/office/officeart/2005/8/layout/vList3"/>
    <dgm:cxn modelId="{979CA76E-4594-4146-A8DB-D0EC884C89F4}" srcId="{6A889D12-2B09-41A3-9143-168162D03459}" destId="{64D7ED82-91FA-45BF-9788-BF9C71C312DF}" srcOrd="0" destOrd="0" parTransId="{CA966D1F-4DCE-4E82-90E8-8CAC8B705C64}" sibTransId="{839F2014-B42C-438D-AF3A-E2FF32F5F4AF}"/>
    <dgm:cxn modelId="{7F1C13B7-1567-4ECF-9EE2-ABD6A9E33DEB}" srcId="{6A889D12-2B09-41A3-9143-168162D03459}" destId="{4180818D-1C0B-4028-AFE4-FAD5143A9402}" srcOrd="1" destOrd="0" parTransId="{1A4C005B-03EA-4B00-A8D1-CC9B6C8CD46C}" sibTransId="{02C203F5-43E8-4E45-A6A5-D06A8BB45254}"/>
    <dgm:cxn modelId="{268236AA-C32B-4BDF-829D-0235E56BFADD}" srcId="{6A889D12-2B09-41A3-9143-168162D03459}" destId="{82B6064C-E6DE-4F22-B7E5-EDBB011D38E1}" srcOrd="2" destOrd="0" parTransId="{C194BBAF-21A9-48EE-924F-0AEBD8B330A3}" sibTransId="{719ED564-BDB3-4BD5-A017-A8760F046DB5}"/>
    <dgm:cxn modelId="{3D4A95FE-600B-40E0-B92C-A15ED11F741F}" type="presOf" srcId="{6A889D12-2B09-41A3-9143-168162D03459}" destId="{3055D687-B71F-4D6E-89BD-028BFEFAD84A}" srcOrd="0" destOrd="0" presId="urn:microsoft.com/office/officeart/2005/8/layout/vList3"/>
    <dgm:cxn modelId="{78816F35-CD06-416E-A42F-32D57AC54474}" type="presOf" srcId="{4180818D-1C0B-4028-AFE4-FAD5143A9402}" destId="{C604B441-1164-4B9E-B85A-10911F08AE19}" srcOrd="0" destOrd="0" presId="urn:microsoft.com/office/officeart/2005/8/layout/vList3"/>
    <dgm:cxn modelId="{D185CE7E-7543-4133-8C63-55C5265C3123}" type="presOf" srcId="{64D7ED82-91FA-45BF-9788-BF9C71C312DF}" destId="{3BE307F0-0C4F-45AD-8B65-E87D970F4819}" srcOrd="0" destOrd="0" presId="urn:microsoft.com/office/officeart/2005/8/layout/vList3"/>
    <dgm:cxn modelId="{FCB95401-EC62-4648-8CA7-D77FBB7235A0}" type="presParOf" srcId="{3055D687-B71F-4D6E-89BD-028BFEFAD84A}" destId="{7CA73D98-1839-426F-8D03-D918103FEE4E}" srcOrd="0" destOrd="0" presId="urn:microsoft.com/office/officeart/2005/8/layout/vList3"/>
    <dgm:cxn modelId="{57081FA0-49A8-418A-966A-D65A998FF528}" type="presParOf" srcId="{7CA73D98-1839-426F-8D03-D918103FEE4E}" destId="{68EDF57C-9BB8-4974-B881-F4969EFB36DD}" srcOrd="0" destOrd="0" presId="urn:microsoft.com/office/officeart/2005/8/layout/vList3"/>
    <dgm:cxn modelId="{0CC4D3ED-0BD2-40C9-8A71-9ABD7A8E57B5}" type="presParOf" srcId="{7CA73D98-1839-426F-8D03-D918103FEE4E}" destId="{3BE307F0-0C4F-45AD-8B65-E87D970F4819}" srcOrd="1" destOrd="0" presId="urn:microsoft.com/office/officeart/2005/8/layout/vList3"/>
    <dgm:cxn modelId="{629E252E-A55A-458F-AF38-A7689C8A07C0}" type="presParOf" srcId="{3055D687-B71F-4D6E-89BD-028BFEFAD84A}" destId="{29429588-1A62-4928-ABC9-E4AA9618DAC6}" srcOrd="1" destOrd="0" presId="urn:microsoft.com/office/officeart/2005/8/layout/vList3"/>
    <dgm:cxn modelId="{DE45C506-DC56-4F50-A15E-5520B1E883C0}" type="presParOf" srcId="{3055D687-B71F-4D6E-89BD-028BFEFAD84A}" destId="{DA978C25-2BD5-48AB-B485-CCE9BCF2B87A}" srcOrd="2" destOrd="0" presId="urn:microsoft.com/office/officeart/2005/8/layout/vList3"/>
    <dgm:cxn modelId="{F5C4E1A0-9B25-4566-AD09-461C374A4634}" type="presParOf" srcId="{DA978C25-2BD5-48AB-B485-CCE9BCF2B87A}" destId="{3D1EDF61-7E9D-4550-B3D4-ECBAF2F73C76}" srcOrd="0" destOrd="0" presId="urn:microsoft.com/office/officeart/2005/8/layout/vList3"/>
    <dgm:cxn modelId="{883E325A-0102-4CBF-BB2D-AEBE5444E645}" type="presParOf" srcId="{DA978C25-2BD5-48AB-B485-CCE9BCF2B87A}" destId="{C604B441-1164-4B9E-B85A-10911F08AE19}" srcOrd="1" destOrd="0" presId="urn:microsoft.com/office/officeart/2005/8/layout/vList3"/>
    <dgm:cxn modelId="{A6F86D10-A3DD-42A3-9C62-220C764FBD93}" type="presParOf" srcId="{3055D687-B71F-4D6E-89BD-028BFEFAD84A}" destId="{F751A82B-FB52-46F8-BD13-DE7A80677445}" srcOrd="3" destOrd="0" presId="urn:microsoft.com/office/officeart/2005/8/layout/vList3"/>
    <dgm:cxn modelId="{15CDDA9B-BB0E-4192-A11B-63C692F6E4FB}" type="presParOf" srcId="{3055D687-B71F-4D6E-89BD-028BFEFAD84A}" destId="{3C1D372E-44A7-48BA-A7A0-156A6C1D7E27}" srcOrd="4" destOrd="0" presId="urn:microsoft.com/office/officeart/2005/8/layout/vList3"/>
    <dgm:cxn modelId="{EC7E204D-B5DB-46D8-B25C-FB3CFB19EAD8}" type="presParOf" srcId="{3C1D372E-44A7-48BA-A7A0-156A6C1D7E27}" destId="{F622D4F5-8EB2-474E-B34F-11D2BFE78A2A}" srcOrd="0" destOrd="0" presId="urn:microsoft.com/office/officeart/2005/8/layout/vList3"/>
    <dgm:cxn modelId="{C5D38975-6731-4331-A188-8F787F6FA5E4}" type="presParOf" srcId="{3C1D372E-44A7-48BA-A7A0-156A6C1D7E27}" destId="{D045ACAA-1583-444C-A447-12157279AC01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E307F0-0C4F-45AD-8B65-E87D970F4819}">
      <dsp:nvSpPr>
        <dsp:cNvPr id="0" name=""/>
        <dsp:cNvSpPr/>
      </dsp:nvSpPr>
      <dsp:spPr bwMode="auto">
        <a:xfrm rot="10800000">
          <a:off x="1692784" y="1710"/>
          <a:ext cx="5472684" cy="125730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4436" tIns="220980" rIns="412496" bIns="22098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  <a:defRPr/>
          </a:pPr>
          <a:endParaRPr lang="ru-RU" sz="5800" kern="1200"/>
        </a:p>
      </dsp:txBody>
      <dsp:txXfrm rot="10800000">
        <a:off x="2007110" y="1710"/>
        <a:ext cx="5158358" cy="1257304"/>
      </dsp:txXfrm>
    </dsp:sp>
    <dsp:sp modelId="{68EDF57C-9BB8-4974-B881-F4969EFB36DD}">
      <dsp:nvSpPr>
        <dsp:cNvPr id="0" name=""/>
        <dsp:cNvSpPr/>
      </dsp:nvSpPr>
      <dsp:spPr bwMode="auto">
        <a:xfrm>
          <a:off x="1064131" y="1710"/>
          <a:ext cx="1257304" cy="1257304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04B441-1164-4B9E-B85A-10911F08AE19}">
      <dsp:nvSpPr>
        <dsp:cNvPr id="0" name=""/>
        <dsp:cNvSpPr/>
      </dsp:nvSpPr>
      <dsp:spPr bwMode="auto">
        <a:xfrm rot="10800000">
          <a:off x="1692784" y="1634329"/>
          <a:ext cx="5472684" cy="125730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4436" tIns="220980" rIns="412496" bIns="22098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  <a:defRPr/>
          </a:pPr>
          <a:endParaRPr lang="ru-RU" sz="5800" kern="1200"/>
        </a:p>
      </dsp:txBody>
      <dsp:txXfrm rot="10800000">
        <a:off x="2007110" y="1634329"/>
        <a:ext cx="5158358" cy="1257304"/>
      </dsp:txXfrm>
    </dsp:sp>
    <dsp:sp modelId="{3D1EDF61-7E9D-4550-B3D4-ECBAF2F73C76}">
      <dsp:nvSpPr>
        <dsp:cNvPr id="0" name=""/>
        <dsp:cNvSpPr/>
      </dsp:nvSpPr>
      <dsp:spPr bwMode="auto">
        <a:xfrm>
          <a:off x="1064131" y="1634329"/>
          <a:ext cx="1257304" cy="1257304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45ACAA-1583-444C-A447-12157279AC01}">
      <dsp:nvSpPr>
        <dsp:cNvPr id="0" name=""/>
        <dsp:cNvSpPr/>
      </dsp:nvSpPr>
      <dsp:spPr bwMode="auto">
        <a:xfrm rot="10800000">
          <a:off x="1692784" y="3266948"/>
          <a:ext cx="5472684" cy="125730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4436" tIns="220980" rIns="412496" bIns="22098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  <a:defRPr/>
          </a:pPr>
          <a:endParaRPr lang="ru-RU" sz="5800" kern="1200"/>
        </a:p>
      </dsp:txBody>
      <dsp:txXfrm rot="10800000">
        <a:off x="2007110" y="3266948"/>
        <a:ext cx="5158358" cy="1257304"/>
      </dsp:txXfrm>
    </dsp:sp>
    <dsp:sp modelId="{F622D4F5-8EB2-474E-B34F-11D2BFE78A2A}">
      <dsp:nvSpPr>
        <dsp:cNvPr id="0" name=""/>
        <dsp:cNvSpPr/>
      </dsp:nvSpPr>
      <dsp:spPr bwMode="auto">
        <a:xfrm>
          <a:off x="1064131" y="3266948"/>
          <a:ext cx="1257304" cy="1257304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E307F0-0C4F-45AD-8B65-E87D970F4819}">
      <dsp:nvSpPr>
        <dsp:cNvPr id="0" name=""/>
        <dsp:cNvSpPr/>
      </dsp:nvSpPr>
      <dsp:spPr bwMode="auto">
        <a:xfrm rot="10800000">
          <a:off x="1692784" y="1710"/>
          <a:ext cx="5472684" cy="125730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4436" tIns="220980" rIns="412496" bIns="22098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  <a:defRPr/>
          </a:pPr>
          <a:endParaRPr lang="ru-RU" sz="5800" kern="1200"/>
        </a:p>
      </dsp:txBody>
      <dsp:txXfrm rot="10800000">
        <a:off x="2007110" y="1710"/>
        <a:ext cx="5158358" cy="1257304"/>
      </dsp:txXfrm>
    </dsp:sp>
    <dsp:sp modelId="{68EDF57C-9BB8-4974-B881-F4969EFB36DD}">
      <dsp:nvSpPr>
        <dsp:cNvPr id="0" name=""/>
        <dsp:cNvSpPr/>
      </dsp:nvSpPr>
      <dsp:spPr bwMode="auto">
        <a:xfrm>
          <a:off x="1064131" y="1710"/>
          <a:ext cx="1257304" cy="1257304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04B441-1164-4B9E-B85A-10911F08AE19}">
      <dsp:nvSpPr>
        <dsp:cNvPr id="0" name=""/>
        <dsp:cNvSpPr/>
      </dsp:nvSpPr>
      <dsp:spPr bwMode="auto">
        <a:xfrm rot="10800000">
          <a:off x="1692784" y="1634329"/>
          <a:ext cx="5472684" cy="125730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4436" tIns="220980" rIns="412496" bIns="22098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  <a:defRPr/>
          </a:pPr>
          <a:endParaRPr lang="ru-RU" sz="5800" kern="1200"/>
        </a:p>
      </dsp:txBody>
      <dsp:txXfrm rot="10800000">
        <a:off x="2007110" y="1634329"/>
        <a:ext cx="5158358" cy="1257304"/>
      </dsp:txXfrm>
    </dsp:sp>
    <dsp:sp modelId="{3D1EDF61-7E9D-4550-B3D4-ECBAF2F73C76}">
      <dsp:nvSpPr>
        <dsp:cNvPr id="0" name=""/>
        <dsp:cNvSpPr/>
      </dsp:nvSpPr>
      <dsp:spPr bwMode="auto">
        <a:xfrm>
          <a:off x="1064131" y="1634329"/>
          <a:ext cx="1257304" cy="1257304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45ACAA-1583-444C-A447-12157279AC01}">
      <dsp:nvSpPr>
        <dsp:cNvPr id="0" name=""/>
        <dsp:cNvSpPr/>
      </dsp:nvSpPr>
      <dsp:spPr bwMode="auto">
        <a:xfrm rot="10800000">
          <a:off x="1692784" y="3266948"/>
          <a:ext cx="5472684" cy="125730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4436" tIns="220980" rIns="412496" bIns="22098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  <a:defRPr/>
          </a:pPr>
          <a:endParaRPr lang="ru-RU" sz="5800" kern="1200"/>
        </a:p>
      </dsp:txBody>
      <dsp:txXfrm rot="10800000">
        <a:off x="2007110" y="3266948"/>
        <a:ext cx="5158358" cy="1257304"/>
      </dsp:txXfrm>
    </dsp:sp>
    <dsp:sp modelId="{F622D4F5-8EB2-474E-B34F-11D2BFE78A2A}">
      <dsp:nvSpPr>
        <dsp:cNvPr id="0" name=""/>
        <dsp:cNvSpPr/>
      </dsp:nvSpPr>
      <dsp:spPr bwMode="auto">
        <a:xfrm>
          <a:off x="1064131" y="3266948"/>
          <a:ext cx="1257304" cy="1257304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E307F0-0C4F-45AD-8B65-E87D970F4819}">
      <dsp:nvSpPr>
        <dsp:cNvPr id="0" name=""/>
        <dsp:cNvSpPr/>
      </dsp:nvSpPr>
      <dsp:spPr bwMode="auto">
        <a:xfrm rot="10800000">
          <a:off x="1692784" y="1710"/>
          <a:ext cx="5472684" cy="125730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4436" tIns="220980" rIns="412496" bIns="22098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  <a:defRPr/>
          </a:pPr>
          <a:endParaRPr lang="ru-RU" sz="5800" kern="1200"/>
        </a:p>
      </dsp:txBody>
      <dsp:txXfrm rot="10800000">
        <a:off x="2007110" y="1710"/>
        <a:ext cx="5158358" cy="1257304"/>
      </dsp:txXfrm>
    </dsp:sp>
    <dsp:sp modelId="{68EDF57C-9BB8-4974-B881-F4969EFB36DD}">
      <dsp:nvSpPr>
        <dsp:cNvPr id="0" name=""/>
        <dsp:cNvSpPr/>
      </dsp:nvSpPr>
      <dsp:spPr bwMode="auto">
        <a:xfrm>
          <a:off x="1064131" y="1710"/>
          <a:ext cx="1257304" cy="1257304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04B441-1164-4B9E-B85A-10911F08AE19}">
      <dsp:nvSpPr>
        <dsp:cNvPr id="0" name=""/>
        <dsp:cNvSpPr/>
      </dsp:nvSpPr>
      <dsp:spPr bwMode="auto">
        <a:xfrm rot="10800000">
          <a:off x="1692784" y="1634329"/>
          <a:ext cx="5472684" cy="125730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4436" tIns="220980" rIns="412496" bIns="22098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  <a:defRPr/>
          </a:pPr>
          <a:endParaRPr lang="ru-RU" sz="5800" kern="1200"/>
        </a:p>
      </dsp:txBody>
      <dsp:txXfrm rot="10800000">
        <a:off x="2007110" y="1634329"/>
        <a:ext cx="5158358" cy="1257304"/>
      </dsp:txXfrm>
    </dsp:sp>
    <dsp:sp modelId="{3D1EDF61-7E9D-4550-B3D4-ECBAF2F73C76}">
      <dsp:nvSpPr>
        <dsp:cNvPr id="0" name=""/>
        <dsp:cNvSpPr/>
      </dsp:nvSpPr>
      <dsp:spPr bwMode="auto">
        <a:xfrm>
          <a:off x="1064131" y="1634329"/>
          <a:ext cx="1257304" cy="1257304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45ACAA-1583-444C-A447-12157279AC01}">
      <dsp:nvSpPr>
        <dsp:cNvPr id="0" name=""/>
        <dsp:cNvSpPr/>
      </dsp:nvSpPr>
      <dsp:spPr bwMode="auto">
        <a:xfrm rot="10800000">
          <a:off x="1692784" y="3266948"/>
          <a:ext cx="5472684" cy="125730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4436" tIns="220980" rIns="412496" bIns="22098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  <a:defRPr/>
          </a:pPr>
          <a:endParaRPr lang="ru-RU" sz="5800" kern="1200"/>
        </a:p>
      </dsp:txBody>
      <dsp:txXfrm rot="10800000">
        <a:off x="2007110" y="3266948"/>
        <a:ext cx="5158358" cy="1257304"/>
      </dsp:txXfrm>
    </dsp:sp>
    <dsp:sp modelId="{F622D4F5-8EB2-474E-B34F-11D2BFE78A2A}">
      <dsp:nvSpPr>
        <dsp:cNvPr id="0" name=""/>
        <dsp:cNvSpPr/>
      </dsp:nvSpPr>
      <dsp:spPr bwMode="auto">
        <a:xfrm>
          <a:off x="1064131" y="3266948"/>
          <a:ext cx="1257304" cy="1257304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E307F0-0C4F-45AD-8B65-E87D970F4819}">
      <dsp:nvSpPr>
        <dsp:cNvPr id="0" name=""/>
        <dsp:cNvSpPr/>
      </dsp:nvSpPr>
      <dsp:spPr bwMode="auto">
        <a:xfrm rot="10800000">
          <a:off x="1692784" y="1710"/>
          <a:ext cx="5472684" cy="125730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4436" tIns="220980" rIns="412496" bIns="22098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  <a:defRPr/>
          </a:pPr>
          <a:endParaRPr lang="ru-RU" sz="5800" kern="1200"/>
        </a:p>
      </dsp:txBody>
      <dsp:txXfrm rot="10800000">
        <a:off x="2007110" y="1710"/>
        <a:ext cx="5158358" cy="1257304"/>
      </dsp:txXfrm>
    </dsp:sp>
    <dsp:sp modelId="{68EDF57C-9BB8-4974-B881-F4969EFB36DD}">
      <dsp:nvSpPr>
        <dsp:cNvPr id="0" name=""/>
        <dsp:cNvSpPr/>
      </dsp:nvSpPr>
      <dsp:spPr bwMode="auto">
        <a:xfrm>
          <a:off x="1064131" y="1710"/>
          <a:ext cx="1257304" cy="1257304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04B441-1164-4B9E-B85A-10911F08AE19}">
      <dsp:nvSpPr>
        <dsp:cNvPr id="0" name=""/>
        <dsp:cNvSpPr/>
      </dsp:nvSpPr>
      <dsp:spPr bwMode="auto">
        <a:xfrm rot="10800000">
          <a:off x="1692784" y="1634329"/>
          <a:ext cx="5472684" cy="125730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4436" tIns="220980" rIns="412496" bIns="22098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  <a:defRPr/>
          </a:pPr>
          <a:endParaRPr lang="ru-RU" sz="5800" kern="1200"/>
        </a:p>
      </dsp:txBody>
      <dsp:txXfrm rot="10800000">
        <a:off x="2007110" y="1634329"/>
        <a:ext cx="5158358" cy="1257304"/>
      </dsp:txXfrm>
    </dsp:sp>
    <dsp:sp modelId="{3D1EDF61-7E9D-4550-B3D4-ECBAF2F73C76}">
      <dsp:nvSpPr>
        <dsp:cNvPr id="0" name=""/>
        <dsp:cNvSpPr/>
      </dsp:nvSpPr>
      <dsp:spPr bwMode="auto">
        <a:xfrm>
          <a:off x="1064131" y="1634329"/>
          <a:ext cx="1257304" cy="1257304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45ACAA-1583-444C-A447-12157279AC01}">
      <dsp:nvSpPr>
        <dsp:cNvPr id="0" name=""/>
        <dsp:cNvSpPr/>
      </dsp:nvSpPr>
      <dsp:spPr bwMode="auto">
        <a:xfrm rot="10800000">
          <a:off x="1692784" y="3266948"/>
          <a:ext cx="5472684" cy="125730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4436" tIns="220980" rIns="412496" bIns="22098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  <a:defRPr/>
          </a:pPr>
          <a:endParaRPr lang="ru-RU" sz="5800" kern="1200"/>
        </a:p>
      </dsp:txBody>
      <dsp:txXfrm rot="10800000">
        <a:off x="2007110" y="3266948"/>
        <a:ext cx="5158358" cy="1257304"/>
      </dsp:txXfrm>
    </dsp:sp>
    <dsp:sp modelId="{F622D4F5-8EB2-474E-B34F-11D2BFE78A2A}">
      <dsp:nvSpPr>
        <dsp:cNvPr id="0" name=""/>
        <dsp:cNvSpPr/>
      </dsp:nvSpPr>
      <dsp:spPr bwMode="auto">
        <a:xfrm>
          <a:off x="1064131" y="3266948"/>
          <a:ext cx="1257304" cy="1257304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685800" y="2130425"/>
            <a:ext cx="7772400" cy="1470025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371600" y="3886200"/>
            <a:ext cx="6400800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B106E36-FD25-4E2D-B0AA-010F637433A0}" type="datetimeFigureOut">
              <a:rPr lang="ru-RU"/>
              <a:t>19.02.2026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5C68B6-61C2-468F-89AB-4B9F7531AA6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B106E36-FD25-4E2D-B0AA-010F637433A0}" type="datetimeFigureOut">
              <a:rPr lang="ru-RU"/>
              <a:t>19.02.2026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5C68B6-61C2-468F-89AB-4B9F7531AA6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B106E36-FD25-4E2D-B0AA-010F637433A0}" type="datetimeFigureOut">
              <a:rPr lang="ru-RU"/>
              <a:t>19.02.2026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5C68B6-61C2-468F-89AB-4B9F7531AA6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B106E36-FD25-4E2D-B0AA-010F637433A0}" type="datetimeFigureOut">
              <a:rPr lang="ru-RU"/>
              <a:t>19.02.2026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5C68B6-61C2-468F-89AB-4B9F7531AA6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B106E36-FD25-4E2D-B0AA-010F637433A0}" type="datetimeFigureOut">
              <a:rPr lang="ru-RU"/>
              <a:t>19.02.2026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5C68B6-61C2-468F-89AB-4B9F7531AA6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B106E36-FD25-4E2D-B0AA-010F637433A0}" type="datetimeFigureOut">
              <a:rPr lang="ru-RU"/>
              <a:t>19.02.2026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5C68B6-61C2-468F-89AB-4B9F7531AA6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B106E36-FD25-4E2D-B0AA-010F637433A0}" type="datetimeFigureOut">
              <a:rPr lang="ru-RU"/>
              <a:t>19.02.2026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5C68B6-61C2-468F-89AB-4B9F7531AA6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B106E36-FD25-4E2D-B0AA-010F637433A0}" type="datetimeFigureOut">
              <a:rPr lang="ru-RU"/>
              <a:t>19.02.2026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5C68B6-61C2-468F-89AB-4B9F7531AA6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B106E36-FD25-4E2D-B0AA-010F637433A0}" type="datetimeFigureOut">
              <a:rPr lang="ru-RU"/>
              <a:t>19.02.2026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5C68B6-61C2-468F-89AB-4B9F7531AA6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B106E36-FD25-4E2D-B0AA-010F637433A0}" type="datetimeFigureOut">
              <a:rPr lang="ru-RU"/>
              <a:t>19.02.2026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5C68B6-61C2-468F-89AB-4B9F7531AA6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6629400" y="274638"/>
            <a:ext cx="2057400" cy="5851525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B106E36-FD25-4E2D-B0AA-010F637433A0}" type="datetimeFigureOut">
              <a:rPr lang="ru-RU"/>
              <a:t>19.02.2026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5C68B6-61C2-468F-89AB-4B9F7531AA6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B106E36-FD25-4E2D-B0AA-010F637433A0}" type="datetimeFigureOut">
              <a:rPr lang="ru-RU"/>
              <a:t>19.02.2026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25C68B6-61C2-468F-89AB-4B9F7531AA68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>
        <a:spcBef>
          <a:spcPts val="0"/>
        </a:spcBef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>
        <a:spcBef>
          <a:spcPts val="0"/>
        </a:spcBef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spcBef>
          <a:spcPts val="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spcBef>
          <a:spcPts val="0"/>
        </a:spcBef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spcBef>
          <a:spcPts val="0"/>
        </a:spcBef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3" Type="http://schemas.openxmlformats.org/officeDocument/2006/relationships/image" Target="../media/image1.jpg"/><Relationship Id="rId7" Type="http://schemas.openxmlformats.org/officeDocument/2006/relationships/slide" Target="slide4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slide" Target="slide5.xml"/><Relationship Id="rId5" Type="http://schemas.openxmlformats.org/officeDocument/2006/relationships/image" Target="../media/image3.png"/><Relationship Id="rId10" Type="http://schemas.openxmlformats.org/officeDocument/2006/relationships/slide" Target="slide6.xml"/><Relationship Id="rId4" Type="http://schemas.openxmlformats.org/officeDocument/2006/relationships/image" Target="../media/image2.jpg"/><Relationship Id="rId9" Type="http://schemas.openxmlformats.org/officeDocument/2006/relationships/slide" Target="slide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g"/><Relationship Id="rId7" Type="http://schemas.openxmlformats.org/officeDocument/2006/relationships/slide" Target="slide10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slide" Target="slide9.xml"/><Relationship Id="rId11" Type="http://schemas.openxmlformats.org/officeDocument/2006/relationships/slide" Target="slide18.xml"/><Relationship Id="rId5" Type="http://schemas.openxmlformats.org/officeDocument/2006/relationships/image" Target="../media/image5.png"/><Relationship Id="rId10" Type="http://schemas.openxmlformats.org/officeDocument/2006/relationships/slide" Target="slide17.xml"/><Relationship Id="rId4" Type="http://schemas.openxmlformats.org/officeDocument/2006/relationships/image" Target="../media/image3.png"/><Relationship Id="rId9" Type="http://schemas.openxmlformats.org/officeDocument/2006/relationships/hyperlink" Target="https://cloud.mail.ru/public/q64i/SgKDj679L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13" Type="http://schemas.openxmlformats.org/officeDocument/2006/relationships/image" Target="../media/image8.jpg"/><Relationship Id="rId3" Type="http://schemas.openxmlformats.org/officeDocument/2006/relationships/diagramLayout" Target="../diagrams/layout1.xml"/><Relationship Id="rId7" Type="http://schemas.openxmlformats.org/officeDocument/2006/relationships/image" Target="../media/image1.jpg"/><Relationship Id="rId12" Type="http://schemas.openxmlformats.org/officeDocument/2006/relationships/image" Target="../media/image4.png"/><Relationship Id="rId2" Type="http://schemas.openxmlformats.org/officeDocument/2006/relationships/diagramData" Target="../diagrams/data1.xml"/><Relationship Id="rId16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hyperlink" Target="https://cloud.mail.ru/public/4AVz/R8PYxdSNm" TargetMode="External"/><Relationship Id="rId5" Type="http://schemas.openxmlformats.org/officeDocument/2006/relationships/diagramColors" Target="../diagrams/colors1.xml"/><Relationship Id="rId15" Type="http://schemas.openxmlformats.org/officeDocument/2006/relationships/hyperlink" Target="https://cloud.mail.ru/public/hyYn/MZENPFoSz" TargetMode="External"/><Relationship Id="rId10" Type="http://schemas.openxmlformats.org/officeDocument/2006/relationships/image" Target="../media/image7.jpg"/><Relationship Id="rId4" Type="http://schemas.openxmlformats.org/officeDocument/2006/relationships/diagramQuickStyle" Target="../diagrams/quickStyle1.xml"/><Relationship Id="rId9" Type="http://schemas.openxmlformats.org/officeDocument/2006/relationships/slide" Target="slide4.xml"/><Relationship Id="rId14" Type="http://schemas.openxmlformats.org/officeDocument/2006/relationships/hyperlink" Target="https://cloud.mail.ru/public/ZNZm/NRs1fwMZk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slide" Target="slide2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hyperlink" Target="https://cloud.mail.ru/public/LfuL/mEivkWwpv" TargetMode="External"/><Relationship Id="rId4" Type="http://schemas.openxmlformats.org/officeDocument/2006/relationships/hyperlink" Target="https://cloud.mail.ru/public/PKLR/jV8w3aLEc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1.jpg"/><Relationship Id="rId7" Type="http://schemas.openxmlformats.org/officeDocument/2006/relationships/image" Target="../media/image4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hyperlink" Target="https://cloud.mail.ru/public/EZy4/iVqibbava" TargetMode="External"/><Relationship Id="rId4" Type="http://schemas.openxmlformats.org/officeDocument/2006/relationships/image" Target="../media/image2.jpg"/><Relationship Id="rId9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13" Type="http://schemas.openxmlformats.org/officeDocument/2006/relationships/hyperlink" Target="https://create.piktochart.com/output/60727694-english-class-syllabus-widescreen?presentation=true" TargetMode="External"/><Relationship Id="rId3" Type="http://schemas.openxmlformats.org/officeDocument/2006/relationships/diagramLayout" Target="../diagrams/layout2.xml"/><Relationship Id="rId7" Type="http://schemas.openxmlformats.org/officeDocument/2006/relationships/image" Target="../media/image1.jpg"/><Relationship Id="rId12" Type="http://schemas.openxmlformats.org/officeDocument/2006/relationships/hyperlink" Target="https://cloud.mail.ru/public/5KSa/q3De1Z83Z" TargetMode="External"/><Relationship Id="rId2" Type="http://schemas.openxmlformats.org/officeDocument/2006/relationships/diagramData" Target="../diagrams/data2.xml"/><Relationship Id="rId16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openxmlformats.org/officeDocument/2006/relationships/hyperlink" Target="https://cloud.prosv.ru/s/qQYkw5P3FfWZMGC" TargetMode="External"/><Relationship Id="rId5" Type="http://schemas.openxmlformats.org/officeDocument/2006/relationships/diagramColors" Target="../diagrams/colors2.xml"/><Relationship Id="rId15" Type="http://schemas.openxmlformats.org/officeDocument/2006/relationships/image" Target="../media/image4.png"/><Relationship Id="rId10" Type="http://schemas.openxmlformats.org/officeDocument/2006/relationships/image" Target="../media/image8.jp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7.jpg"/><Relationship Id="rId14" Type="http://schemas.openxmlformats.org/officeDocument/2006/relationships/hyperlink" Target="https://view.genial.ly/63a02e41403b920018b2529d/horizontal-infographic-lists-programma-vospitaniya-uchashihsya-7-vershin-uspeha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13" Type="http://schemas.openxmlformats.org/officeDocument/2006/relationships/hyperlink" Target="https://forms.yandex.ru/u/698959811f1eb5ad8a4fbb1a" TargetMode="External"/><Relationship Id="rId3" Type="http://schemas.openxmlformats.org/officeDocument/2006/relationships/diagramLayout" Target="../diagrams/layout3.xml"/><Relationship Id="rId7" Type="http://schemas.openxmlformats.org/officeDocument/2006/relationships/image" Target="../media/image1.jpg"/><Relationship Id="rId12" Type="http://schemas.openxmlformats.org/officeDocument/2006/relationships/hyperlink" Target="https://forms.yandex.ru/u/698958f7902902f995dcd109" TargetMode="Externa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openxmlformats.org/officeDocument/2006/relationships/image" Target="../media/image8.jpg"/><Relationship Id="rId5" Type="http://schemas.openxmlformats.org/officeDocument/2006/relationships/diagramColors" Target="../diagrams/colors3.xml"/><Relationship Id="rId10" Type="http://schemas.openxmlformats.org/officeDocument/2006/relationships/image" Target="../media/image7.jpg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4.png"/><Relationship Id="rId1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13" Type="http://schemas.openxmlformats.org/officeDocument/2006/relationships/slide" Target="slide19.xml"/><Relationship Id="rId3" Type="http://schemas.openxmlformats.org/officeDocument/2006/relationships/diagramLayout" Target="../diagrams/layout4.xml"/><Relationship Id="rId7" Type="http://schemas.openxmlformats.org/officeDocument/2006/relationships/image" Target="../media/image1.jpg"/><Relationship Id="rId12" Type="http://schemas.openxmlformats.org/officeDocument/2006/relationships/slide" Target="slide13.xml"/><Relationship Id="rId17" Type="http://schemas.openxmlformats.org/officeDocument/2006/relationships/slide" Target="slide20.xml"/><Relationship Id="rId2" Type="http://schemas.openxmlformats.org/officeDocument/2006/relationships/diagramData" Target="../diagrams/data4.xml"/><Relationship Id="rId16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openxmlformats.org/officeDocument/2006/relationships/slide" Target="slide15.xml"/><Relationship Id="rId5" Type="http://schemas.openxmlformats.org/officeDocument/2006/relationships/diagramColors" Target="../diagrams/colors4.xml"/><Relationship Id="rId15" Type="http://schemas.openxmlformats.org/officeDocument/2006/relationships/slide" Target="slide16.xml"/><Relationship Id="rId10" Type="http://schemas.openxmlformats.org/officeDocument/2006/relationships/image" Target="../media/image4.png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7.jpg"/><Relationship Id="rId14" Type="http://schemas.openxmlformats.org/officeDocument/2006/relationships/slide" Target="slide1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cloud.mail.ru/public/8csW/voVacerHq" TargetMode="External"/><Relationship Id="rId3" Type="http://schemas.openxmlformats.org/officeDocument/2006/relationships/image" Target="../media/image2.jpg"/><Relationship Id="rId7" Type="http://schemas.openxmlformats.org/officeDocument/2006/relationships/slide" Target="slide12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slide" Target="slide11.xml"/><Relationship Id="rId11" Type="http://schemas.openxmlformats.org/officeDocument/2006/relationships/slide" Target="slide3.xml"/><Relationship Id="rId5" Type="http://schemas.openxmlformats.org/officeDocument/2006/relationships/image" Target="../media/image8.jpg"/><Relationship Id="rId10" Type="http://schemas.openxmlformats.org/officeDocument/2006/relationships/image" Target="../media/image4.png"/><Relationship Id="rId4" Type="http://schemas.openxmlformats.org/officeDocument/2006/relationships/image" Target="../media/image7.jpg"/><Relationship Id="rId9" Type="http://schemas.openxmlformats.org/officeDocument/2006/relationships/hyperlink" Target="https://cloud.mail.ru/public/UcNQ/Qr4UguWjS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cloud.mail.ru/public/guuP/8rHXswAct" TargetMode="External"/><Relationship Id="rId3" Type="http://schemas.openxmlformats.org/officeDocument/2006/relationships/image" Target="../media/image2.jpg"/><Relationship Id="rId7" Type="http://schemas.openxmlformats.org/officeDocument/2006/relationships/hyperlink" Target="https://cloud.mail.ru/public/PYAw/VSXzeDmWK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loud.mail.ru/public/1pPt/MT1qrxonu" TargetMode="External"/><Relationship Id="rId11" Type="http://schemas.openxmlformats.org/officeDocument/2006/relationships/slide" Target="slide3.xml"/><Relationship Id="rId5" Type="http://schemas.openxmlformats.org/officeDocument/2006/relationships/hyperlink" Target="https://cloud.mail.ru/public/aVc5/pYzbCWNyv" TargetMode="External"/><Relationship Id="rId10" Type="http://schemas.openxmlformats.org/officeDocument/2006/relationships/image" Target="../media/image4.png"/><Relationship Id="rId4" Type="http://schemas.openxmlformats.org/officeDocument/2006/relationships/image" Target="../media/image7.jpg"/><Relationship Id="rId9" Type="http://schemas.openxmlformats.org/officeDocument/2006/relationships/hyperlink" Target="https://cloud.mail.ru/public/DDd4/ncCSBV3Gw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cloud.mail.ru/public/guuP/8rHXswAct" TargetMode="External"/><Relationship Id="rId13" Type="http://schemas.openxmlformats.org/officeDocument/2006/relationships/hyperlink" Target="https://cloud.mail.ru/public/gAFX/NdnHMPYq7" TargetMode="External"/><Relationship Id="rId3" Type="http://schemas.openxmlformats.org/officeDocument/2006/relationships/image" Target="../media/image2.jpg"/><Relationship Id="rId7" Type="http://schemas.openxmlformats.org/officeDocument/2006/relationships/hyperlink" Target="https://cloud.mail.ru/public/z7cz/apQxS2qQM" TargetMode="External"/><Relationship Id="rId12" Type="http://schemas.openxmlformats.org/officeDocument/2006/relationships/hyperlink" Target="https://cloud.mail.ru/public/zHM9/iURJKHtJ8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loud.mail.ru/public/Lovw/E79Y2Ruyw" TargetMode="External"/><Relationship Id="rId11" Type="http://schemas.openxmlformats.org/officeDocument/2006/relationships/hyperlink" Target="https://cloud.mail.ru/public/a8tU/a8USE6kVr" TargetMode="External"/><Relationship Id="rId5" Type="http://schemas.openxmlformats.org/officeDocument/2006/relationships/hyperlink" Target="https://cloud.mail.ru/public/tFkV/Kuw2GE5bw" TargetMode="External"/><Relationship Id="rId10" Type="http://schemas.openxmlformats.org/officeDocument/2006/relationships/image" Target="../media/image4.png"/><Relationship Id="rId4" Type="http://schemas.openxmlformats.org/officeDocument/2006/relationships/image" Target="../media/image7.jpg"/><Relationship Id="rId9" Type="http://schemas.openxmlformats.org/officeDocument/2006/relationships/hyperlink" Target="https://cloud.mail.ru/public/6jZV/rrPVbHK8A" TargetMode="External"/><Relationship Id="rId14" Type="http://schemas.openxmlformats.org/officeDocument/2006/relationships/slide" Target="slide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cloud.mail.ru/public/ttQB/yzGky7fCp" TargetMode="External"/><Relationship Id="rId3" Type="http://schemas.openxmlformats.org/officeDocument/2006/relationships/image" Target="../media/image2.jpg"/><Relationship Id="rId7" Type="http://schemas.openxmlformats.org/officeDocument/2006/relationships/hyperlink" Target="https://cloud.mail.ru/public/12bw/c1Rqe4oRe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loud.mail.ru/public/qTZc/Cgj3AQ2Hu" TargetMode="External"/><Relationship Id="rId11" Type="http://schemas.openxmlformats.org/officeDocument/2006/relationships/image" Target="../media/image8.jpg"/><Relationship Id="rId5" Type="http://schemas.openxmlformats.org/officeDocument/2006/relationships/image" Target="../media/image7.jpg"/><Relationship Id="rId10" Type="http://schemas.openxmlformats.org/officeDocument/2006/relationships/slide" Target="slide3.xml"/><Relationship Id="rId4" Type="http://schemas.openxmlformats.org/officeDocument/2006/relationships/image" Target="../media/image4.png"/><Relationship Id="rId9" Type="http://schemas.openxmlformats.org/officeDocument/2006/relationships/hyperlink" Target="https://cloud.mail.ru/public/nSd2/2PQj68SxH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cloud.mail.ru/public/Qzk1/2L521ajMC" TargetMode="External"/><Relationship Id="rId3" Type="http://schemas.openxmlformats.org/officeDocument/2006/relationships/image" Target="../media/image2.jpg"/><Relationship Id="rId7" Type="http://schemas.openxmlformats.org/officeDocument/2006/relationships/hyperlink" Target="https://cloud.mail.ru/public/QfL2/9BndEw8DZ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loud.mail.ru/public/Nx3m/p6uHQ5GFs" TargetMode="External"/><Relationship Id="rId11" Type="http://schemas.openxmlformats.org/officeDocument/2006/relationships/image" Target="../media/image8.jpg"/><Relationship Id="rId5" Type="http://schemas.openxmlformats.org/officeDocument/2006/relationships/image" Target="../media/image7.jpg"/><Relationship Id="rId10" Type="http://schemas.openxmlformats.org/officeDocument/2006/relationships/slide" Target="slide3.xml"/><Relationship Id="rId4" Type="http://schemas.openxmlformats.org/officeDocument/2006/relationships/image" Target="../media/image4.png"/><Relationship Id="rId9" Type="http://schemas.openxmlformats.org/officeDocument/2006/relationships/hyperlink" Target="https://cloud.mail.ru/public/8aRy/VHUPBuSqc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cloud.mail.ru/public/b5n7/1kGf9iF3z" TargetMode="External"/><Relationship Id="rId3" Type="http://schemas.openxmlformats.org/officeDocument/2006/relationships/image" Target="../media/image2.jpg"/><Relationship Id="rId7" Type="http://schemas.openxmlformats.org/officeDocument/2006/relationships/hyperlink" Target="https://cloud.mail.ru/public/3pKr/kBHG8bruV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loud.mail.ru/public/PGS2/RvtMsmra3" TargetMode="External"/><Relationship Id="rId5" Type="http://schemas.openxmlformats.org/officeDocument/2006/relationships/image" Target="../media/image7.jpg"/><Relationship Id="rId10" Type="http://schemas.openxmlformats.org/officeDocument/2006/relationships/image" Target="../media/image8.jpg"/><Relationship Id="rId4" Type="http://schemas.openxmlformats.org/officeDocument/2006/relationships/image" Target="../media/image4.png"/><Relationship Id="rId9" Type="http://schemas.openxmlformats.org/officeDocument/2006/relationships/slide" Target="slide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cloud.mail.ru/public/YxP2/EVr26Qodm" TargetMode="External"/><Relationship Id="rId3" Type="http://schemas.openxmlformats.org/officeDocument/2006/relationships/image" Target="../media/image2.jpg"/><Relationship Id="rId7" Type="http://schemas.openxmlformats.org/officeDocument/2006/relationships/hyperlink" Target="https://cloud.mail.ru/public/SyMB/PWuG6nZ3E" TargetMode="External"/><Relationship Id="rId12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loud.mail.ru/public/bKAP/P52ACtTxS" TargetMode="External"/><Relationship Id="rId11" Type="http://schemas.openxmlformats.org/officeDocument/2006/relationships/hyperlink" Target="https://cloud.mail.ru/public/ht9g/WkRc1yVyx" TargetMode="External"/><Relationship Id="rId5" Type="http://schemas.openxmlformats.org/officeDocument/2006/relationships/image" Target="../media/image7.jpg"/><Relationship Id="rId10" Type="http://schemas.openxmlformats.org/officeDocument/2006/relationships/hyperlink" Target="https://cloud.mail.ru/public/H7VC/5HdpoPwL2" TargetMode="External"/><Relationship Id="rId4" Type="http://schemas.openxmlformats.org/officeDocument/2006/relationships/image" Target="../media/image4.png"/><Relationship Id="rId9" Type="http://schemas.openxmlformats.org/officeDocument/2006/relationships/slide" Target="slide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13" Type="http://schemas.openxmlformats.org/officeDocument/2006/relationships/slide" Target="slide3.xml"/><Relationship Id="rId18" Type="http://schemas.openxmlformats.org/officeDocument/2006/relationships/image" Target="../media/image21.jpg"/><Relationship Id="rId3" Type="http://schemas.openxmlformats.org/officeDocument/2006/relationships/image" Target="../media/image1.jpg"/><Relationship Id="rId21" Type="http://schemas.openxmlformats.org/officeDocument/2006/relationships/hyperlink" Target="https://cloud.mail.ru/public/1yeq/ks2EpiEhp" TargetMode="External"/><Relationship Id="rId7" Type="http://schemas.openxmlformats.org/officeDocument/2006/relationships/image" Target="../media/image12.png"/><Relationship Id="rId12" Type="http://schemas.openxmlformats.org/officeDocument/2006/relationships/image" Target="../media/image17.jpg"/><Relationship Id="rId17" Type="http://schemas.openxmlformats.org/officeDocument/2006/relationships/image" Target="../media/image20.jpg"/><Relationship Id="rId2" Type="http://schemas.openxmlformats.org/officeDocument/2006/relationships/image" Target="../media/image10.jpg"/><Relationship Id="rId16" Type="http://schemas.openxmlformats.org/officeDocument/2006/relationships/image" Target="../media/image19.jpg"/><Relationship Id="rId20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loud.mail.ru/public/kkwx/4wgMXafGG" TargetMode="External"/><Relationship Id="rId11" Type="http://schemas.openxmlformats.org/officeDocument/2006/relationships/image" Target="../media/image16.jpg"/><Relationship Id="rId5" Type="http://schemas.openxmlformats.org/officeDocument/2006/relationships/image" Target="../media/image11.jpg"/><Relationship Id="rId15" Type="http://schemas.openxmlformats.org/officeDocument/2006/relationships/hyperlink" Target="https://cloud.mail.ru/public/LUka/JvEiU9jpg" TargetMode="External"/><Relationship Id="rId10" Type="http://schemas.openxmlformats.org/officeDocument/2006/relationships/image" Target="../media/image15.jpg"/><Relationship Id="rId19" Type="http://schemas.openxmlformats.org/officeDocument/2006/relationships/image" Target="../media/image22.jpg"/><Relationship Id="rId4" Type="http://schemas.openxmlformats.org/officeDocument/2006/relationships/image" Target="../media/image2.jpg"/><Relationship Id="rId9" Type="http://schemas.openxmlformats.org/officeDocument/2006/relationships/image" Target="../media/image14.jpg"/><Relationship Id="rId14" Type="http://schemas.openxmlformats.org/officeDocument/2006/relationships/image" Target="../media/image18.jpg"/><Relationship Id="rId22" Type="http://schemas.openxmlformats.org/officeDocument/2006/relationships/image" Target="../media/image24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rutube.ru/video/fe98ae9f629b44930611134406f7e108/" TargetMode="External"/><Relationship Id="rId3" Type="http://schemas.openxmlformats.org/officeDocument/2006/relationships/image" Target="../media/image1.jpg"/><Relationship Id="rId7" Type="http://schemas.openxmlformats.org/officeDocument/2006/relationships/image" Target="../media/image8.jpg"/><Relationship Id="rId12" Type="http://schemas.openxmlformats.org/officeDocument/2006/relationships/hyperlink" Target="https://rutube.ru/video/e8cdd8c0c0b0d55fb9ccb579d21da0c9/" TargetMode="Externa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tube.ru/video/69e6767ff9f5df71ec6a08210b49a34c/" TargetMode="External"/><Relationship Id="rId11" Type="http://schemas.openxmlformats.org/officeDocument/2006/relationships/hyperlink" Target="https://rutube.ru/video/3646109fa2ae7d1655ae691aa380fc18/" TargetMode="External"/><Relationship Id="rId5" Type="http://schemas.openxmlformats.org/officeDocument/2006/relationships/image" Target="../media/image4.png"/><Relationship Id="rId10" Type="http://schemas.openxmlformats.org/officeDocument/2006/relationships/hyperlink" Target="https://rutube.ru/video/ebbe29dcb39e4fd28f608bb29b3a9cc7/" TargetMode="External"/><Relationship Id="rId4" Type="http://schemas.openxmlformats.org/officeDocument/2006/relationships/image" Target="../media/image2.jpg"/><Relationship Id="rId9" Type="http://schemas.openxmlformats.org/officeDocument/2006/relationships/hyperlink" Target="https://rutube.ru/video/4a2e11c5c1604518465ecb7a1e74bc8c/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cloud.mail.ru/public/CLNS/SpRjLgZmg" TargetMode="External"/><Relationship Id="rId3" Type="http://schemas.openxmlformats.org/officeDocument/2006/relationships/slide" Target="slide3.xml"/><Relationship Id="rId7" Type="http://schemas.openxmlformats.org/officeDocument/2006/relationships/hyperlink" Target="https://cloud.mail.ru/public/PCJh/Lymp26i2y" TargetMode="External"/><Relationship Id="rId12" Type="http://schemas.openxmlformats.org/officeDocument/2006/relationships/hyperlink" Target="https://cloud.mail.ru/public/Emhx/5YW3DNDCF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hyperlink" Target="https://cloud.mail.ru/public/pzkz/33GZYsSZC" TargetMode="External"/><Relationship Id="rId5" Type="http://schemas.openxmlformats.org/officeDocument/2006/relationships/image" Target="../media/image2.jpg"/><Relationship Id="rId10" Type="http://schemas.openxmlformats.org/officeDocument/2006/relationships/hyperlink" Target="https://cloud.mail.ru/public/PXmN/yMzSPCaWH" TargetMode="External"/><Relationship Id="rId4" Type="http://schemas.openxmlformats.org/officeDocument/2006/relationships/image" Target="../media/image1.jpg"/><Relationship Id="rId9" Type="http://schemas.openxmlformats.org/officeDocument/2006/relationships/hyperlink" Target="https://cloud.mail.ru/public/kqbC/4cD6B9hcV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cloud.mail.ru/public/MBB6/nm7jbo5Cb" TargetMode="External"/><Relationship Id="rId3" Type="http://schemas.openxmlformats.org/officeDocument/2006/relationships/image" Target="../media/image1.jpg"/><Relationship Id="rId7" Type="http://schemas.openxmlformats.org/officeDocument/2006/relationships/hyperlink" Target="https://cloud.mail.ru/public/VEqK/Mp8i7pC7J" TargetMode="Externa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11" Type="http://schemas.openxmlformats.org/officeDocument/2006/relationships/image" Target="../media/image8.jpg"/><Relationship Id="rId5" Type="http://schemas.openxmlformats.org/officeDocument/2006/relationships/image" Target="../media/image4.png"/><Relationship Id="rId10" Type="http://schemas.openxmlformats.org/officeDocument/2006/relationships/hyperlink" Target="https://cloud.mail.ru/public/jUc9/bA2Mqmz4Z" TargetMode="External"/><Relationship Id="rId4" Type="http://schemas.openxmlformats.org/officeDocument/2006/relationships/image" Target="../media/image2.jpg"/><Relationship Id="rId9" Type="http://schemas.openxmlformats.org/officeDocument/2006/relationships/hyperlink" Target="https://cloud.mail.ru/public/s1yh/k1Az5rC4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5602" name="AutoShape 2" descr="https://top-fon.com/uploads/posts/2023-01/1674734788_top-fon-com-p-zheltii-fon-dlya-prezentatsii-skachat-9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/>
          </a:p>
        </p:txBody>
      </p:sp>
      <p:sp>
        <p:nvSpPr>
          <p:cNvPr id="25604" name="AutoShape 4" descr="https://top-fon.com/uploads/posts/2023-01/1674625101_top-fon-com-p-fon-dlya-prezentatsii-v-zheltikh-tonakh-9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/>
          </a:p>
        </p:txBody>
      </p:sp>
      <p:sp>
        <p:nvSpPr>
          <p:cNvPr id="25608" name="AutoShape 8" descr="https://top-fon.com/uploads/posts/2023-01/1674625049_top-fon-com-p-fon-dlya-prezentatsii-v-zheltikh-tonakh-3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25610" name="Picture 10" descr="https://catherineasquithgallery.com/uploads/posts/2021-02/1613123100_68-p-fon-nezhno-zheltii-73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9" name="Picture 16" descr="http://klubmama.ru/uploads/posts/2022-08/1661958280_8-klubmama-ru-p-shabloni-dlya-prezentatsii-moi-podelki-fot-9.jpg"/>
          <p:cNvPicPr>
            <a:picLocks noChangeAspect="1" noChangeArrowheads="1"/>
          </p:cNvPicPr>
          <p:nvPr/>
        </p:nvPicPr>
        <p:blipFill>
          <a:blip r:embed="rId3"/>
          <a:srcRect r="84213"/>
          <a:stretch/>
        </p:blipFill>
        <p:spPr bwMode="auto">
          <a:xfrm>
            <a:off x="0" y="0"/>
            <a:ext cx="1285852" cy="6858000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 bwMode="auto">
          <a:xfrm>
            <a:off x="1571604" y="214290"/>
            <a:ext cx="707236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Муниципальное бюджетное учреждение дополнительного образования «Дворец творчества детей и молодежи</a:t>
            </a:r>
            <a:r>
              <a:rPr lang="ru-RU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/>
            </a:r>
            <a:br>
              <a:rPr lang="ru-RU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</a:br>
            <a:r>
              <a:rPr lang="ru-RU" b="1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имени Добробабиной А.П. города Белово»</a:t>
            </a:r>
            <a:endParaRPr lang="ru-RU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2286000" y="2214554"/>
            <a:ext cx="5286396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None/>
              <a:defRPr/>
            </a:pPr>
            <a:r>
              <a:rPr lang="ru-RU" sz="1400" b="1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МЕТОДИЧЕСКИЙ КЕЙС</a:t>
            </a:r>
            <a:endParaRPr/>
          </a:p>
          <a:p>
            <a:pPr lvl="0" algn="ctr">
              <a:buNone/>
              <a:defRPr/>
            </a:pPr>
            <a:r>
              <a:rPr lang="ru-RU" sz="1400" b="1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 К ДОПОЛНИТЕЛЬНОЙ ОБЩЕОБРАЗОВАТЕЛЬНОЙ ОБЩЕРАЗВИВАЮЩЕЙ ПРОГРАММЕ</a:t>
            </a:r>
            <a:endParaRPr/>
          </a:p>
          <a:p>
            <a:pPr lvl="0" algn="ctr">
              <a:buNone/>
              <a:defRPr/>
            </a:pPr>
            <a:r>
              <a:rPr lang="ru-RU" b="1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 «РУКОДЕЛЬНИЦА»</a:t>
            </a:r>
          </a:p>
          <a:p>
            <a:pPr lvl="0" algn="ctr">
              <a:buNone/>
              <a:defRPr/>
            </a:pPr>
            <a:r>
              <a:rPr lang="ru-RU" sz="1400" b="1">
                <a:solidFill>
                  <a:schemeClr val="accent3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ХУДОЖЕСТВЕННОЙ НАПРАВЛЕННОСТИ</a:t>
            </a:r>
            <a:endParaRPr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4572000" y="4357694"/>
            <a:ext cx="41434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b="1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Составитель:</a:t>
            </a:r>
            <a:endParaRPr/>
          </a:p>
          <a:p>
            <a:pPr algn="r">
              <a:defRPr/>
            </a:pPr>
            <a:r>
              <a:rPr lang="ru-RU" b="1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Андреева Н.Н., педагог  дополнительного образования</a:t>
            </a:r>
            <a:endParaRPr/>
          </a:p>
          <a:p>
            <a:pPr algn="r">
              <a:defRPr/>
            </a:pPr>
            <a:endParaRPr lang="ru-RU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5602" name="AutoShape 2" descr="https://top-fon.com/uploads/posts/2023-01/1674734788_top-fon-com-p-zheltii-fon-dlya-prezentatsii-skachat-9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/>
          </a:p>
        </p:txBody>
      </p:sp>
      <p:sp>
        <p:nvSpPr>
          <p:cNvPr id="25604" name="AutoShape 4" descr="https://top-fon.com/uploads/posts/2023-01/1674625101_top-fon-com-p-fon-dlya-prezentatsii-v-zheltikh-tonakh-9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/>
          </a:p>
        </p:txBody>
      </p:sp>
      <p:sp>
        <p:nvSpPr>
          <p:cNvPr id="25608" name="AutoShape 8" descr="https://top-fon.com/uploads/posts/2023-01/1674625049_top-fon-com-p-fon-dlya-prezentatsii-v-zheltikh-tonakh-3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25610" name="Picture 10" descr="https://catherineasquithgallery.com/uploads/posts/2021-02/1613123100_68-p-fon-nezhno-zheltii-73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9" name="Picture 16" descr="http://klubmama.ru/uploads/posts/2022-08/1661958280_8-klubmama-ru-p-shabloni-dlya-prezentatsii-moi-podelki-fot-9.jpg"/>
          <p:cNvPicPr>
            <a:picLocks noChangeAspect="1" noChangeArrowheads="1"/>
          </p:cNvPicPr>
          <p:nvPr/>
        </p:nvPicPr>
        <p:blipFill>
          <a:blip r:embed="rId4"/>
          <a:srcRect r="84213"/>
          <a:stretch/>
        </p:blipFill>
        <p:spPr bwMode="auto">
          <a:xfrm>
            <a:off x="0" y="0"/>
            <a:ext cx="1285852" cy="6858000"/>
          </a:xfrm>
          <a:prstGeom prst="rect">
            <a:avLst/>
          </a:prstGeom>
          <a:noFill/>
        </p:spPr>
      </p:pic>
      <p:pic>
        <p:nvPicPr>
          <p:cNvPr id="4098" name="Picture 2" descr="https://www.pngall.com/wp-content/uploads/13/Button-PNG-Pic.png"/>
          <p:cNvPicPr>
            <a:picLocks noChangeAspect="1" noChangeArrowheads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3260097" y="1000108"/>
            <a:ext cx="3815655" cy="651876"/>
          </a:xfrm>
          <a:prstGeom prst="rect">
            <a:avLst/>
          </a:prstGeom>
          <a:noFill/>
        </p:spPr>
      </p:pic>
      <p:sp>
        <p:nvSpPr>
          <p:cNvPr id="4106" name="AutoShape 10" descr="https://flyclipart.com/thumb2/square-clipart-red-257011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/>
          </a:p>
        </p:txBody>
      </p:sp>
      <p:sp>
        <p:nvSpPr>
          <p:cNvPr id="4108" name="AutoShape 12" descr="https://flyclipart.com/thumb2/square-clipart-red-257011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/>
          </a:p>
        </p:txBody>
      </p:sp>
      <p:sp>
        <p:nvSpPr>
          <p:cNvPr id="4110" name="AutoShape 14" descr="https://flyclipart.com/thumb2/square-clipart-red-257011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/>
          </a:p>
        </p:txBody>
      </p:sp>
      <p:sp>
        <p:nvSpPr>
          <p:cNvPr id="26" name="Прямоугольник 25"/>
          <p:cNvSpPr/>
          <p:nvPr/>
        </p:nvSpPr>
        <p:spPr bwMode="auto">
          <a:xfrm>
            <a:off x="3286116" y="357166"/>
            <a:ext cx="35004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СОДЕРЖАНИЕ</a:t>
            </a:r>
            <a:endParaRPr lang="ru-RU" sz="2400" b="1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3500430" y="1071546"/>
            <a:ext cx="35719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ИНВАРИАНТНАЯ ЧАСТЬ</a:t>
            </a:r>
            <a:endParaRPr/>
          </a:p>
        </p:txBody>
      </p:sp>
      <p:sp>
        <p:nvSpPr>
          <p:cNvPr id="28" name="Прямоугольник 27"/>
          <p:cNvSpPr/>
          <p:nvPr/>
        </p:nvSpPr>
        <p:spPr bwMode="auto">
          <a:xfrm>
            <a:off x="2928926" y="1071546"/>
            <a:ext cx="4572000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None/>
              <a:defRPr/>
            </a:pPr>
            <a:endParaRPr lang="ru-RU">
              <a:solidFill>
                <a:schemeClr val="tx1">
                  <a:lumMod val="95000"/>
                  <a:lumOff val="5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29" name="Прямоугольник 28"/>
          <p:cNvSpPr/>
          <p:nvPr/>
        </p:nvSpPr>
        <p:spPr bwMode="auto">
          <a:xfrm>
            <a:off x="2214546" y="2428868"/>
            <a:ext cx="4000528" cy="429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buNone/>
              <a:defRPr/>
            </a:pPr>
            <a:endParaRPr lang="ru-RU" sz="2000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35" name="Прямоугольник 34"/>
          <p:cNvSpPr/>
          <p:nvPr/>
        </p:nvSpPr>
        <p:spPr bwMode="auto">
          <a:xfrm>
            <a:off x="6572264" y="2000240"/>
            <a:ext cx="23574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1400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36" name="Прямоугольник 35"/>
          <p:cNvSpPr/>
          <p:nvPr/>
        </p:nvSpPr>
        <p:spPr bwMode="auto">
          <a:xfrm>
            <a:off x="1357290" y="3857628"/>
            <a:ext cx="24288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sz="1400"/>
          </a:p>
        </p:txBody>
      </p:sp>
      <p:sp>
        <p:nvSpPr>
          <p:cNvPr id="42" name="Прямоугольник 41"/>
          <p:cNvSpPr/>
          <p:nvPr/>
        </p:nvSpPr>
        <p:spPr bwMode="auto">
          <a:xfrm>
            <a:off x="6643702" y="2857496"/>
            <a:ext cx="22860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60" name="TextBox 59"/>
          <p:cNvSpPr txBox="1"/>
          <p:nvPr/>
        </p:nvSpPr>
        <p:spPr bwMode="auto">
          <a:xfrm>
            <a:off x="-2428924" y="2000240"/>
            <a:ext cx="3571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endParaRPr lang="ru-RU" sz="1400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>
              <a:defRPr/>
            </a:pPr>
            <a:endParaRPr lang="ru-RU"/>
          </a:p>
        </p:txBody>
      </p:sp>
      <p:pic>
        <p:nvPicPr>
          <p:cNvPr id="32" name="Picture 6" descr="https://gagaru.club/uploads/posts/2023-02/thumbs/1676255540_gagaru-club-p-krasivii-pryamougolnik-vkontakte-36.png"/>
          <p:cNvPicPr>
            <a:picLocks noChangeAspect="1" noChangeArrowheads="1"/>
          </p:cNvPicPr>
          <p:nvPr/>
        </p:nvPicPr>
        <p:blipFill>
          <a:blip r:embed="rId6">
            <a:lum bright="30000"/>
          </a:blip>
          <a:stretch/>
        </p:blipFill>
        <p:spPr bwMode="auto">
          <a:xfrm>
            <a:off x="1357290" y="1785926"/>
            <a:ext cx="3786214" cy="1143008"/>
          </a:xfrm>
          <a:prstGeom prst="rect">
            <a:avLst/>
          </a:prstGeom>
          <a:noFill/>
        </p:spPr>
      </p:pic>
      <p:pic>
        <p:nvPicPr>
          <p:cNvPr id="33" name="Picture 6" descr="https://gagaru.club/uploads/posts/2023-02/thumbs/1676255540_gagaru-club-p-krasivii-pryamougolnik-vkontakte-36.png"/>
          <p:cNvPicPr>
            <a:picLocks noChangeAspect="1" noChangeArrowheads="1"/>
          </p:cNvPicPr>
          <p:nvPr/>
        </p:nvPicPr>
        <p:blipFill>
          <a:blip r:embed="rId6">
            <a:lum bright="30000"/>
          </a:blip>
          <a:stretch/>
        </p:blipFill>
        <p:spPr bwMode="auto">
          <a:xfrm>
            <a:off x="5214942" y="1785926"/>
            <a:ext cx="3714808" cy="1132133"/>
          </a:xfrm>
          <a:prstGeom prst="rect">
            <a:avLst/>
          </a:prstGeom>
          <a:noFill/>
        </p:spPr>
      </p:pic>
      <p:pic>
        <p:nvPicPr>
          <p:cNvPr id="34" name="Picture 6" descr="https://gagaru.club/uploads/posts/2023-02/thumbs/1676255540_gagaru-club-p-krasivii-pryamougolnik-vkontakte-36.png"/>
          <p:cNvPicPr>
            <a:picLocks noChangeAspect="1" noChangeArrowheads="1"/>
          </p:cNvPicPr>
          <p:nvPr/>
        </p:nvPicPr>
        <p:blipFill>
          <a:blip r:embed="rId6">
            <a:lum bright="30000"/>
          </a:blip>
          <a:stretch/>
        </p:blipFill>
        <p:spPr bwMode="auto">
          <a:xfrm>
            <a:off x="1357290" y="3286122"/>
            <a:ext cx="3750493" cy="1200329"/>
          </a:xfrm>
          <a:prstGeom prst="rect">
            <a:avLst/>
          </a:prstGeom>
          <a:noFill/>
        </p:spPr>
      </p:pic>
      <p:pic>
        <p:nvPicPr>
          <p:cNvPr id="37" name="Picture 6" descr="https://gagaru.club/uploads/posts/2023-02/thumbs/1676255540_gagaru-club-p-krasivii-pryamougolnik-vkontakte-36.png"/>
          <p:cNvPicPr>
            <a:picLocks noChangeAspect="1" noChangeArrowheads="1"/>
          </p:cNvPicPr>
          <p:nvPr/>
        </p:nvPicPr>
        <p:blipFill>
          <a:blip r:embed="rId6">
            <a:lum bright="30000"/>
          </a:blip>
          <a:stretch/>
        </p:blipFill>
        <p:spPr bwMode="auto">
          <a:xfrm>
            <a:off x="1357290" y="4857760"/>
            <a:ext cx="3786214" cy="1209684"/>
          </a:xfrm>
          <a:prstGeom prst="rect">
            <a:avLst/>
          </a:prstGeom>
          <a:noFill/>
        </p:spPr>
      </p:pic>
      <p:pic>
        <p:nvPicPr>
          <p:cNvPr id="38" name="Picture 6" descr="https://gagaru.club/uploads/posts/2023-02/thumbs/1676255540_gagaru-club-p-krasivii-pryamougolnik-vkontakte-36.png"/>
          <p:cNvPicPr>
            <a:picLocks noChangeAspect="1" noChangeArrowheads="1"/>
          </p:cNvPicPr>
          <p:nvPr/>
        </p:nvPicPr>
        <p:blipFill>
          <a:blip r:embed="rId6">
            <a:lum bright="30000"/>
          </a:blip>
          <a:stretch/>
        </p:blipFill>
        <p:spPr bwMode="auto">
          <a:xfrm>
            <a:off x="5214942" y="3286124"/>
            <a:ext cx="3750492" cy="1214446"/>
          </a:xfrm>
          <a:prstGeom prst="rect">
            <a:avLst/>
          </a:prstGeom>
          <a:noFill/>
        </p:spPr>
      </p:pic>
      <p:pic>
        <p:nvPicPr>
          <p:cNvPr id="39" name="Picture 6" descr="https://gagaru.club/uploads/posts/2023-02/thumbs/1676255540_gagaru-club-p-krasivii-pryamougolnik-vkontakte-36.png"/>
          <p:cNvPicPr>
            <a:picLocks noChangeAspect="1" noChangeArrowheads="1"/>
          </p:cNvPicPr>
          <p:nvPr/>
        </p:nvPicPr>
        <p:blipFill>
          <a:blip r:embed="rId6">
            <a:lum bright="30000"/>
          </a:blip>
          <a:stretch/>
        </p:blipFill>
        <p:spPr bwMode="auto">
          <a:xfrm>
            <a:off x="5214942" y="4857760"/>
            <a:ext cx="3714777" cy="1208613"/>
          </a:xfrm>
          <a:prstGeom prst="rect">
            <a:avLst/>
          </a:prstGeom>
          <a:noFill/>
        </p:spPr>
      </p:pic>
      <p:sp>
        <p:nvSpPr>
          <p:cNvPr id="40" name="Прямоугольник 39">
            <a:hlinkClick r:id="rId7" action="ppaction://hlinksldjump"/>
          </p:cNvPr>
          <p:cNvSpPr/>
          <p:nvPr/>
        </p:nvSpPr>
        <p:spPr bwMode="auto">
          <a:xfrm>
            <a:off x="1500165" y="1857364"/>
            <a:ext cx="36433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  <a:hlinkClick r:id="rId7" action="ppaction://hlinksldjump" tooltip="ppaction://hlinksldjumpslide3"/>
              </a:rPr>
              <a:t>Нормативно-регулирующие </a:t>
            </a:r>
            <a:endParaRPr/>
          </a:p>
          <a:p>
            <a:pPr algn="ctr">
              <a:defRPr/>
            </a:pPr>
            <a:r>
              <a:rPr lang="ru-RU" b="1" u="sng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  <a:hlinkClick r:id="rId7" action="ppaction://hlinksldjump" tooltip="ppaction://hlinksldjumpslide3"/>
              </a:rPr>
              <a:t>документы дополнительного </a:t>
            </a:r>
            <a:endParaRPr/>
          </a:p>
          <a:p>
            <a:pPr algn="ctr">
              <a:defRPr/>
            </a:pPr>
            <a:r>
              <a:rPr lang="ru-RU" b="1" u="sng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  <a:hlinkClick r:id="rId7" action="ppaction://hlinksldjump" tooltip="ppaction://hlinksldjumpslide3"/>
              </a:rPr>
              <a:t>образования детей</a:t>
            </a:r>
            <a:endParaRPr lang="ru-RU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41" name="Прямоугольник 40"/>
          <p:cNvSpPr/>
          <p:nvPr/>
        </p:nvSpPr>
        <p:spPr bwMode="auto">
          <a:xfrm>
            <a:off x="5436096" y="2000240"/>
            <a:ext cx="31364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  <a:hlinkClick r:id="rId8" action="ppaction://hlinksldjump" tooltip="ppaction://hlinksldjumpslide6"/>
              </a:rPr>
              <a:t>Воспитательный </a:t>
            </a:r>
            <a:endParaRPr/>
          </a:p>
          <a:p>
            <a:pPr algn="ctr">
              <a:defRPr/>
            </a:pPr>
            <a:r>
              <a:rPr lang="ru-RU" b="1" u="sng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  <a:hlinkClick r:id="rId8" action="ppaction://hlinksldjump" tooltip="ppaction://hlinksldjumpslide6"/>
              </a:rPr>
              <a:t>компонент</a:t>
            </a:r>
            <a:endParaRPr lang="ru-RU" b="1">
              <a:solidFill>
                <a:schemeClr val="accent3">
                  <a:lumMod val="50000"/>
                </a:schemeClr>
              </a:solidFill>
            </a:endParaRPr>
          </a:p>
          <a:p>
            <a:pPr>
              <a:defRPr/>
            </a:pPr>
            <a:endParaRPr lang="ru-RU"/>
          </a:p>
        </p:txBody>
      </p:sp>
      <p:sp>
        <p:nvSpPr>
          <p:cNvPr id="43" name="Прямоугольник 42"/>
          <p:cNvSpPr/>
          <p:nvPr/>
        </p:nvSpPr>
        <p:spPr bwMode="auto">
          <a:xfrm>
            <a:off x="5286380" y="3286124"/>
            <a:ext cx="38576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  <a:hlinkClick r:id="rId9" action="ppaction://hlinksldjump" tooltip="ppaction://hlinksldjumpslide7"/>
              </a:rPr>
              <a:t>Материалы изучения удовлетворенности  учащихся и родителей качеством реализации дополнительной программы</a:t>
            </a:r>
            <a:endParaRPr lang="ru-RU" b="1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 bwMode="auto">
          <a:xfrm>
            <a:off x="5357818" y="4929198"/>
            <a:ext cx="3643338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buNone/>
              <a:defRPr/>
            </a:pPr>
            <a:r>
              <a:rPr lang="ru-RU" b="1" u="sng">
                <a:latin typeface="Times New Roman"/>
                <a:cs typeface="Times New Roman"/>
                <a:hlinkClick r:id="rId10" action="ppaction://hlinksldjump" tooltip="ppaction://hlinksldjumpslide5"/>
              </a:rPr>
              <a:t>«</a:t>
            </a:r>
            <a:r>
              <a:rPr lang="ru-RU" b="1" u="sng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  <a:hlinkClick r:id="rId10" action="ppaction://hlinksldjump" tooltip="ppaction://hlinksldjumpslide5"/>
              </a:rPr>
              <a:t>Цифровые следы» реализации программы, представленные в пространстве интернет</a:t>
            </a:r>
            <a:endParaRPr lang="ru-RU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45" name="Прямоугольник 44"/>
          <p:cNvSpPr/>
          <p:nvPr/>
        </p:nvSpPr>
        <p:spPr bwMode="auto">
          <a:xfrm>
            <a:off x="1357290" y="5000635"/>
            <a:ext cx="36433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  <a:hlinkClick r:id="rId11" action="ppaction://hlinksldjump" tooltip="ppaction://hlinksldjumpslide4"/>
              </a:rPr>
              <a:t>Мониторинг  оценивания образовательных достижений учащихся</a:t>
            </a:r>
            <a:endParaRPr lang="ru-RU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46" name="Прямоугольник 45"/>
          <p:cNvSpPr/>
          <p:nvPr/>
        </p:nvSpPr>
        <p:spPr bwMode="auto">
          <a:xfrm>
            <a:off x="1357290" y="3357562"/>
            <a:ext cx="37862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  <a:hlinkClick r:id="rId11" action="ppaction://hlinksldjump" tooltip="ppaction://hlinksldjumpslide4"/>
              </a:rPr>
              <a:t>Дополнительная общеобразовательная общеразвивающая программа</a:t>
            </a:r>
            <a:endParaRPr lang="ru-RU" b="1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8" name="Управляющая кнопка: далее 47">
            <a:hlinkClick r:id="" action="ppaction://hlinkshowjump?jump=nextslide" highlightClick="1"/>
          </p:cNvPr>
          <p:cNvSpPr/>
          <p:nvPr/>
        </p:nvSpPr>
        <p:spPr bwMode="auto">
          <a:xfrm>
            <a:off x="8215338" y="6215082"/>
            <a:ext cx="428628" cy="470936"/>
          </a:xfrm>
          <a:prstGeom prst="actionButtonForwardNex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5602" name="AutoShape 2" descr="https://top-fon.com/uploads/posts/2023-01/1674734788_top-fon-com-p-zheltii-fon-dlya-prezentatsii-skachat-9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/>
          </a:p>
        </p:txBody>
      </p:sp>
      <p:sp>
        <p:nvSpPr>
          <p:cNvPr id="25604" name="AutoShape 4" descr="https://top-fon.com/uploads/posts/2023-01/1674625101_top-fon-com-p-fon-dlya-prezentatsii-v-zheltikh-tonakh-9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/>
          </a:p>
        </p:txBody>
      </p:sp>
      <p:sp>
        <p:nvSpPr>
          <p:cNvPr id="25608" name="AutoShape 8" descr="https://top-fon.com/uploads/posts/2023-01/1674625049_top-fon-com-p-fon-dlya-prezentatsii-v-zheltikh-tonakh-3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25610" name="Picture 10" descr="https://catherineasquithgallery.com/uploads/posts/2021-02/1613123100_68-p-fon-nezhno-zheltii-73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9" name="Picture 16" descr="http://klubmama.ru/uploads/posts/2022-08/1661958280_8-klubmama-ru-p-shabloni-dlya-prezentatsii-moi-podelki-fot-9.jpg"/>
          <p:cNvPicPr>
            <a:picLocks noChangeAspect="1" noChangeArrowheads="1"/>
          </p:cNvPicPr>
          <p:nvPr/>
        </p:nvPicPr>
        <p:blipFill>
          <a:blip r:embed="rId3"/>
          <a:srcRect r="84213"/>
          <a:stretch/>
        </p:blipFill>
        <p:spPr bwMode="auto">
          <a:xfrm>
            <a:off x="0" y="0"/>
            <a:ext cx="1285852" cy="6858000"/>
          </a:xfrm>
          <a:prstGeom prst="rect">
            <a:avLst/>
          </a:prstGeom>
          <a:noFill/>
        </p:spPr>
      </p:pic>
      <p:pic>
        <p:nvPicPr>
          <p:cNvPr id="4098" name="Picture 2" descr="https://www.pngall.com/wp-content/uploads/13/Button-PNG-Pic.png"/>
          <p:cNvPicPr>
            <a:picLocks noChangeAspect="1" noChangeArrowheads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3286116" y="1071547"/>
            <a:ext cx="3714776" cy="428628"/>
          </a:xfrm>
          <a:prstGeom prst="rect">
            <a:avLst/>
          </a:prstGeom>
          <a:noFill/>
        </p:spPr>
      </p:pic>
      <p:sp>
        <p:nvSpPr>
          <p:cNvPr id="4106" name="AutoShape 10" descr="https://flyclipart.com/thumb2/square-clipart-red-257011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/>
          </a:p>
        </p:txBody>
      </p:sp>
      <p:sp>
        <p:nvSpPr>
          <p:cNvPr id="4108" name="AutoShape 12" descr="https://flyclipart.com/thumb2/square-clipart-red-257011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/>
          </a:p>
        </p:txBody>
      </p:sp>
      <p:sp>
        <p:nvSpPr>
          <p:cNvPr id="4110" name="AutoShape 14" descr="https://flyclipart.com/thumb2/square-clipart-red-257011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/>
          </a:p>
        </p:txBody>
      </p:sp>
      <p:sp>
        <p:nvSpPr>
          <p:cNvPr id="26" name="Прямоугольник 25"/>
          <p:cNvSpPr/>
          <p:nvPr/>
        </p:nvSpPr>
        <p:spPr bwMode="auto">
          <a:xfrm>
            <a:off x="3286116" y="357166"/>
            <a:ext cx="35004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СОДЕРЖАНИЕ</a:t>
            </a:r>
            <a:endParaRPr lang="ru-RU" sz="2400" b="1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3428992" y="1071546"/>
            <a:ext cx="34290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ВАРИТАТИВНАЯ ЧАСТЬ</a:t>
            </a:r>
            <a:endParaRPr/>
          </a:p>
        </p:txBody>
      </p:sp>
      <p:sp>
        <p:nvSpPr>
          <p:cNvPr id="28" name="Прямоугольник 27"/>
          <p:cNvSpPr/>
          <p:nvPr/>
        </p:nvSpPr>
        <p:spPr bwMode="auto">
          <a:xfrm>
            <a:off x="4429124" y="1285860"/>
            <a:ext cx="3071802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None/>
              <a:defRPr/>
            </a:pPr>
            <a:endParaRPr lang="ru-RU">
              <a:solidFill>
                <a:schemeClr val="tx1">
                  <a:lumMod val="95000"/>
                  <a:lumOff val="5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29" name="Прямоугольник 28"/>
          <p:cNvSpPr/>
          <p:nvPr/>
        </p:nvSpPr>
        <p:spPr bwMode="auto">
          <a:xfrm>
            <a:off x="2214546" y="2428868"/>
            <a:ext cx="4000528" cy="429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buNone/>
              <a:defRPr/>
            </a:pPr>
            <a:endParaRPr lang="ru-RU" sz="2000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35" name="Прямоугольник 34"/>
          <p:cNvSpPr/>
          <p:nvPr/>
        </p:nvSpPr>
        <p:spPr bwMode="auto">
          <a:xfrm>
            <a:off x="6572264" y="2000240"/>
            <a:ext cx="23574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1400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36" name="Прямоугольник 35"/>
          <p:cNvSpPr/>
          <p:nvPr/>
        </p:nvSpPr>
        <p:spPr bwMode="auto">
          <a:xfrm>
            <a:off x="1357290" y="3857628"/>
            <a:ext cx="24288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sz="1400"/>
          </a:p>
        </p:txBody>
      </p:sp>
      <p:sp>
        <p:nvSpPr>
          <p:cNvPr id="42" name="Прямоугольник 41"/>
          <p:cNvSpPr/>
          <p:nvPr/>
        </p:nvSpPr>
        <p:spPr bwMode="auto">
          <a:xfrm>
            <a:off x="6643702" y="2857496"/>
            <a:ext cx="22860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70" name="Прямоугольник 69"/>
          <p:cNvSpPr/>
          <p:nvPr/>
        </p:nvSpPr>
        <p:spPr bwMode="auto">
          <a:xfrm>
            <a:off x="5214942" y="5072074"/>
            <a:ext cx="3714776" cy="328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buNone/>
              <a:defRPr/>
            </a:pPr>
            <a:endParaRPr lang="ru-RU" sz="1400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pic>
        <p:nvPicPr>
          <p:cNvPr id="37" name="Picture 6" descr="https://gagaru.club/uploads/posts/2023-02/thumbs/1676255540_gagaru-club-p-krasivii-pryamougolnik-vkontakte-36.png"/>
          <p:cNvPicPr>
            <a:picLocks noChangeAspect="1" noChangeArrowheads="1"/>
          </p:cNvPicPr>
          <p:nvPr/>
        </p:nvPicPr>
        <p:blipFill>
          <a:blip r:embed="rId5">
            <a:lum bright="30000"/>
          </a:blip>
          <a:stretch/>
        </p:blipFill>
        <p:spPr bwMode="auto">
          <a:xfrm>
            <a:off x="1928794" y="2000240"/>
            <a:ext cx="2714644" cy="1000132"/>
          </a:xfrm>
          <a:prstGeom prst="rect">
            <a:avLst/>
          </a:prstGeom>
          <a:noFill/>
        </p:spPr>
      </p:pic>
      <p:sp>
        <p:nvSpPr>
          <p:cNvPr id="48" name="Прямоугольник 47"/>
          <p:cNvSpPr/>
          <p:nvPr/>
        </p:nvSpPr>
        <p:spPr bwMode="auto">
          <a:xfrm>
            <a:off x="2071670" y="2143116"/>
            <a:ext cx="23574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  <a:hlinkClick r:id="rId6" action="ppaction://hlinksldjump" tooltip="ppaction://hlinksldjumpslide8"/>
              </a:rPr>
              <a:t>Методическое </a:t>
            </a:r>
            <a:endParaRPr dirty="0"/>
          </a:p>
          <a:p>
            <a:pPr algn="ctr">
              <a:defRPr/>
            </a:pPr>
            <a:r>
              <a:rPr lang="ru-RU" b="1" u="sng" dirty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  <a:hlinkClick r:id="rId6" action="ppaction://hlinksldjump" tooltip="ppaction://hlinksldjumpslide8"/>
              </a:rPr>
              <a:t> обеспечение 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33" name="Picture 6" descr="https://gagaru.club/uploads/posts/2023-02/thumbs/1676255540_gagaru-club-p-krasivii-pryamougolnik-vkontakte-36.png"/>
          <p:cNvPicPr>
            <a:picLocks noChangeAspect="1" noChangeArrowheads="1"/>
          </p:cNvPicPr>
          <p:nvPr/>
        </p:nvPicPr>
        <p:blipFill>
          <a:blip r:embed="rId5">
            <a:lum bright="30000"/>
          </a:blip>
          <a:stretch/>
        </p:blipFill>
        <p:spPr bwMode="auto">
          <a:xfrm>
            <a:off x="5214942" y="2000240"/>
            <a:ext cx="2714644" cy="1000132"/>
          </a:xfrm>
          <a:prstGeom prst="rect">
            <a:avLst/>
          </a:prstGeom>
          <a:noFill/>
        </p:spPr>
      </p:pic>
      <p:sp>
        <p:nvSpPr>
          <p:cNvPr id="34" name="TextBox 33"/>
          <p:cNvSpPr txBox="1"/>
          <p:nvPr/>
        </p:nvSpPr>
        <p:spPr bwMode="auto">
          <a:xfrm>
            <a:off x="5500694" y="2143116"/>
            <a:ext cx="22145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 u="sng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  <a:hlinkClick r:id="rId7" action="ppaction://hlinksldjump" tooltip="ppaction://hlinksldjumpslide9"/>
              </a:rPr>
              <a:t>Дидактическое </a:t>
            </a:r>
            <a:endParaRPr/>
          </a:p>
          <a:p>
            <a:pPr algn="ctr">
              <a:defRPr/>
            </a:pPr>
            <a:r>
              <a:rPr lang="ru-RU" b="1" u="sng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  <a:hlinkClick r:id="rId7" action="ppaction://hlinksldjump" tooltip="ppaction://hlinksldjumpslide9"/>
              </a:rPr>
              <a:t>обеспечение</a:t>
            </a:r>
            <a:endParaRPr lang="ru-RU" b="1">
              <a:solidFill>
                <a:schemeClr val="accent3">
                  <a:lumMod val="50000"/>
                </a:schemeClr>
              </a:solidFill>
            </a:endParaRPr>
          </a:p>
          <a:p>
            <a:pPr>
              <a:defRPr/>
            </a:pPr>
            <a:endParaRPr lang="ru-RU"/>
          </a:p>
        </p:txBody>
      </p:sp>
      <p:pic>
        <p:nvPicPr>
          <p:cNvPr id="39" name="Picture 6" descr="https://gagaru.club/uploads/posts/2023-02/thumbs/1676255540_gagaru-club-p-krasivii-pryamougolnik-vkontakte-36.png"/>
          <p:cNvPicPr>
            <a:picLocks noChangeAspect="1" noChangeArrowheads="1"/>
          </p:cNvPicPr>
          <p:nvPr/>
        </p:nvPicPr>
        <p:blipFill>
          <a:blip r:embed="rId5">
            <a:lum bright="30000"/>
          </a:blip>
          <a:stretch/>
        </p:blipFill>
        <p:spPr bwMode="auto">
          <a:xfrm>
            <a:off x="1928794" y="3643314"/>
            <a:ext cx="2714644" cy="1000132"/>
          </a:xfrm>
          <a:prstGeom prst="rect">
            <a:avLst/>
          </a:prstGeom>
          <a:noFill/>
        </p:spPr>
      </p:pic>
      <p:pic>
        <p:nvPicPr>
          <p:cNvPr id="40" name="Picture 6" descr="https://gagaru.club/uploads/posts/2023-02/thumbs/1676255540_gagaru-club-p-krasivii-pryamougolnik-vkontakte-36.png"/>
          <p:cNvPicPr>
            <a:picLocks noChangeAspect="1" noChangeArrowheads="1"/>
          </p:cNvPicPr>
          <p:nvPr/>
        </p:nvPicPr>
        <p:blipFill>
          <a:blip r:embed="rId8">
            <a:lum bright="30000"/>
          </a:blip>
          <a:stretch/>
        </p:blipFill>
        <p:spPr bwMode="auto">
          <a:xfrm>
            <a:off x="5286380" y="3643314"/>
            <a:ext cx="2643206" cy="975692"/>
          </a:xfrm>
          <a:prstGeom prst="rect">
            <a:avLst/>
          </a:prstGeom>
          <a:noFill/>
        </p:spPr>
      </p:pic>
      <p:sp>
        <p:nvSpPr>
          <p:cNvPr id="50" name="TextBox 49"/>
          <p:cNvSpPr txBox="1"/>
          <p:nvPr/>
        </p:nvSpPr>
        <p:spPr bwMode="auto">
          <a:xfrm>
            <a:off x="2071670" y="3786190"/>
            <a:ext cx="22860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 u="sng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  <a:hlinkClick r:id="rId9" tooltip="https://cloud.mail.ru/public/q64i/SgKDj679L"/>
              </a:rPr>
              <a:t>Портфолио д/о </a:t>
            </a:r>
            <a:endParaRPr/>
          </a:p>
          <a:p>
            <a:pPr algn="ctr">
              <a:defRPr/>
            </a:pPr>
            <a:r>
              <a:rPr lang="ru-RU" b="1" u="sng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  <a:hlinkClick r:id="rId9" tooltip="https://cloud.mail.ru/public/q64i/SgKDj679L"/>
              </a:rPr>
              <a:t> «Рукодельница»</a:t>
            </a:r>
            <a:endParaRPr lang="ru-RU" b="1">
              <a:solidFill>
                <a:schemeClr val="accent3">
                  <a:lumMod val="50000"/>
                </a:schemeClr>
              </a:solidFill>
            </a:endParaRPr>
          </a:p>
          <a:p>
            <a:pPr>
              <a:defRPr/>
            </a:pPr>
            <a:endParaRPr lang="ru-RU"/>
          </a:p>
        </p:txBody>
      </p:sp>
      <p:sp>
        <p:nvSpPr>
          <p:cNvPr id="55" name="TextBox 54"/>
          <p:cNvSpPr txBox="1"/>
          <p:nvPr/>
        </p:nvSpPr>
        <p:spPr bwMode="auto">
          <a:xfrm>
            <a:off x="5500694" y="3786190"/>
            <a:ext cx="20717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 u="sng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  <a:hlinkClick r:id="rId10" action="ppaction://hlinksldjump" tooltip="ppaction://hlinksldjumpslide16"/>
              </a:rPr>
              <a:t>Портфолио </a:t>
            </a:r>
            <a:endParaRPr/>
          </a:p>
          <a:p>
            <a:pPr algn="ctr">
              <a:defRPr/>
            </a:pPr>
            <a:r>
              <a:rPr lang="ru-RU" b="1" u="sng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  <a:hlinkClick r:id="rId10" action="ppaction://hlinksldjump" tooltip="ppaction://hlinksldjumpslide16"/>
              </a:rPr>
              <a:t>педагога</a:t>
            </a:r>
            <a:endParaRPr lang="ru-RU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>
              <a:defRPr/>
            </a:pPr>
            <a:endParaRPr lang="ru-RU"/>
          </a:p>
        </p:txBody>
      </p:sp>
      <p:pic>
        <p:nvPicPr>
          <p:cNvPr id="56" name="Picture 6" descr="https://gagaru.club/uploads/posts/2023-02/thumbs/1676255540_gagaru-club-p-krasivii-pryamougolnik-vkontakte-36.png"/>
          <p:cNvPicPr>
            <a:picLocks noChangeAspect="1" noChangeArrowheads="1"/>
          </p:cNvPicPr>
          <p:nvPr/>
        </p:nvPicPr>
        <p:blipFill>
          <a:blip r:embed="rId5">
            <a:lum bright="30000"/>
          </a:blip>
          <a:stretch/>
        </p:blipFill>
        <p:spPr bwMode="auto">
          <a:xfrm>
            <a:off x="3357554" y="5072074"/>
            <a:ext cx="2714644" cy="1000132"/>
          </a:xfrm>
          <a:prstGeom prst="rect">
            <a:avLst/>
          </a:prstGeom>
          <a:noFill/>
        </p:spPr>
      </p:pic>
      <p:sp>
        <p:nvSpPr>
          <p:cNvPr id="57" name="TextBox 56"/>
          <p:cNvSpPr txBox="1"/>
          <p:nvPr/>
        </p:nvSpPr>
        <p:spPr bwMode="auto">
          <a:xfrm>
            <a:off x="3643306" y="5143512"/>
            <a:ext cx="21431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 u="sng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  <a:hlinkClick r:id="rId11" action="ppaction://hlinksldjump" tooltip="ppaction://hlinksldjumpslide17"/>
              </a:rPr>
              <a:t>Полезные ресурсы</a:t>
            </a:r>
            <a:endParaRPr/>
          </a:p>
          <a:p>
            <a:pPr algn="ctr">
              <a:defRPr/>
            </a:pPr>
            <a:r>
              <a:rPr lang="ru-RU" b="1" u="sng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  <a:hlinkClick r:id="rId11" action="ppaction://hlinksldjump" tooltip="ppaction://hlinksldjumpslide17"/>
              </a:rPr>
              <a:t> и материалы</a:t>
            </a:r>
            <a:endParaRPr lang="ru-RU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graphicFrame>
        <p:nvGraphicFramePr>
          <p:cNvPr id="43" name="Содержимое 42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5602" name="AutoShape 2" descr="https://top-fon.com/uploads/posts/2023-01/1674734788_top-fon-com-p-zheltii-fon-dlya-prezentatsii-skachat-9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/>
          </a:p>
        </p:txBody>
      </p:sp>
      <p:sp>
        <p:nvSpPr>
          <p:cNvPr id="25604" name="AutoShape 4" descr="https://top-fon.com/uploads/posts/2023-01/1674625101_top-fon-com-p-fon-dlya-prezentatsii-v-zheltikh-tonakh-9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/>
          </a:p>
        </p:txBody>
      </p:sp>
      <p:sp>
        <p:nvSpPr>
          <p:cNvPr id="25608" name="AutoShape 8" descr="https://top-fon.com/uploads/posts/2023-01/1674625049_top-fon-com-p-fon-dlya-prezentatsii-v-zheltikh-tonakh-3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25610" name="Picture 10" descr="https://catherineasquithgallery.com/uploads/posts/2021-02/1613123100_68-p-fon-nezhno-zheltii-73.jpg"/>
          <p:cNvPicPr>
            <a:picLocks noChangeAspect="1" noChangeArrowheads="1"/>
          </p:cNvPicPr>
          <p:nvPr/>
        </p:nvPicPr>
        <p:blipFill>
          <a:blip r:embed="rId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</p:pic>
      <p:pic>
        <p:nvPicPr>
          <p:cNvPr id="9" name="Picture 16" descr="http://klubmama.ru/uploads/posts/2022-08/1661958280_8-klubmama-ru-p-shabloni-dlya-prezentatsii-moi-podelki-fot-9.jpg"/>
          <p:cNvPicPr>
            <a:picLocks noChangeAspect="1" noChangeArrowheads="1"/>
          </p:cNvPicPr>
          <p:nvPr/>
        </p:nvPicPr>
        <p:blipFill>
          <a:blip r:embed="rId8"/>
          <a:srcRect r="84213"/>
          <a:stretch/>
        </p:blipFill>
        <p:spPr bwMode="auto">
          <a:xfrm>
            <a:off x="0" y="0"/>
            <a:ext cx="1285852" cy="6858000"/>
          </a:xfrm>
          <a:prstGeom prst="rect">
            <a:avLst/>
          </a:prstGeom>
          <a:noFill/>
        </p:spPr>
      </p:pic>
      <p:sp>
        <p:nvSpPr>
          <p:cNvPr id="4106" name="AutoShape 10" descr="https://flyclipart.com/thumb2/square-clipart-red-257011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/>
          </a:p>
        </p:txBody>
      </p:sp>
      <p:sp>
        <p:nvSpPr>
          <p:cNvPr id="4108" name="AutoShape 12" descr="https://flyclipart.com/thumb2/square-clipart-red-257011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/>
          </a:p>
        </p:txBody>
      </p:sp>
      <p:sp>
        <p:nvSpPr>
          <p:cNvPr id="4110" name="AutoShape 14" descr="https://flyclipart.com/thumb2/square-clipart-red-257011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/>
          </a:p>
        </p:txBody>
      </p:sp>
      <p:sp>
        <p:nvSpPr>
          <p:cNvPr id="26" name="Прямоугольник 25"/>
          <p:cNvSpPr/>
          <p:nvPr/>
        </p:nvSpPr>
        <p:spPr bwMode="auto">
          <a:xfrm>
            <a:off x="3286116" y="357166"/>
            <a:ext cx="35004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400" b="1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 bwMode="auto">
          <a:xfrm>
            <a:off x="2928926" y="1071546"/>
            <a:ext cx="4572000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None/>
              <a:defRPr/>
            </a:pPr>
            <a:endParaRPr lang="ru-RU">
              <a:solidFill>
                <a:schemeClr val="tx1">
                  <a:lumMod val="95000"/>
                  <a:lumOff val="5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29" name="Прямоугольник 28"/>
          <p:cNvSpPr/>
          <p:nvPr/>
        </p:nvSpPr>
        <p:spPr bwMode="auto">
          <a:xfrm>
            <a:off x="2214546" y="2428868"/>
            <a:ext cx="4000528" cy="429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buNone/>
              <a:defRPr/>
            </a:pPr>
            <a:endParaRPr lang="ru-RU" sz="2000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35" name="Прямоугольник 34"/>
          <p:cNvSpPr/>
          <p:nvPr/>
        </p:nvSpPr>
        <p:spPr bwMode="auto">
          <a:xfrm>
            <a:off x="6572264" y="2000240"/>
            <a:ext cx="23574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1400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36" name="Прямоугольник 35"/>
          <p:cNvSpPr/>
          <p:nvPr/>
        </p:nvSpPr>
        <p:spPr bwMode="auto">
          <a:xfrm>
            <a:off x="1357290" y="3857628"/>
            <a:ext cx="24288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sz="1400"/>
          </a:p>
        </p:txBody>
      </p:sp>
      <p:sp>
        <p:nvSpPr>
          <p:cNvPr id="42" name="Прямоугольник 41"/>
          <p:cNvSpPr/>
          <p:nvPr/>
        </p:nvSpPr>
        <p:spPr bwMode="auto">
          <a:xfrm>
            <a:off x="6643702" y="2857496"/>
            <a:ext cx="22860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pic>
        <p:nvPicPr>
          <p:cNvPr id="2050" name="Picture 2" descr="https://avatars.mds.yandex.net/i?id=88b2983b755affa98113f22fc79dc7053f0bbf6a-9985849-images-thumbs&amp;n=13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lum contrast="30000"/>
          </a:blip>
          <a:stretch/>
        </p:blipFill>
        <p:spPr bwMode="auto">
          <a:xfrm>
            <a:off x="2125234" y="1928802"/>
            <a:ext cx="5232847" cy="1641701"/>
          </a:xfrm>
          <a:prstGeom prst="rect">
            <a:avLst/>
          </a:prstGeom>
          <a:noFill/>
        </p:spPr>
      </p:pic>
      <p:sp>
        <p:nvSpPr>
          <p:cNvPr id="37" name="Прямоугольник 36"/>
          <p:cNvSpPr/>
          <p:nvPr/>
        </p:nvSpPr>
        <p:spPr bwMode="auto">
          <a:xfrm>
            <a:off x="3000364" y="2357430"/>
            <a:ext cx="407196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200" b="1" u="sng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  <a:hlinkClick r:id="rId11" tooltip="https://cloud.mail.ru/public/4AVz/R8PYxdSNm"/>
              </a:rPr>
              <a:t>Нормативные акты федерального уровня</a:t>
            </a:r>
            <a:endParaRPr lang="ru-RU" sz="2200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pic>
        <p:nvPicPr>
          <p:cNvPr id="50" name="Picture 6" descr="https://gagaru.club/uploads/posts/2023-02/thumbs/1676255540_gagaru-club-p-krasivii-pryamougolnik-vkontakte-36.png"/>
          <p:cNvPicPr>
            <a:picLocks noChangeAspect="1" noChangeArrowheads="1"/>
          </p:cNvPicPr>
          <p:nvPr/>
        </p:nvPicPr>
        <p:blipFill>
          <a:blip r:embed="rId12">
            <a:lum bright="30000"/>
          </a:blip>
          <a:stretch/>
        </p:blipFill>
        <p:spPr bwMode="auto">
          <a:xfrm>
            <a:off x="1643042" y="265316"/>
            <a:ext cx="6572296" cy="1306296"/>
          </a:xfrm>
          <a:prstGeom prst="rect">
            <a:avLst/>
          </a:prstGeom>
          <a:noFill/>
        </p:spPr>
      </p:pic>
      <p:sp>
        <p:nvSpPr>
          <p:cNvPr id="51" name="Прямоугольник 50"/>
          <p:cNvSpPr/>
          <p:nvPr/>
        </p:nvSpPr>
        <p:spPr bwMode="auto">
          <a:xfrm>
            <a:off x="1428728" y="357167"/>
            <a:ext cx="721523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Нормативно-регулирующие </a:t>
            </a:r>
            <a:endParaRPr/>
          </a:p>
          <a:p>
            <a:pPr algn="ctr">
              <a:defRPr/>
            </a:pPr>
            <a:r>
              <a:rPr lang="ru-RU" sz="2400" b="1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документы дополнительного </a:t>
            </a:r>
            <a:endParaRPr/>
          </a:p>
          <a:p>
            <a:pPr algn="ctr">
              <a:defRPr/>
            </a:pPr>
            <a:r>
              <a:rPr lang="ru-RU" sz="2400" b="1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образования детей</a:t>
            </a:r>
            <a:endParaRPr/>
          </a:p>
        </p:txBody>
      </p:sp>
      <p:pic>
        <p:nvPicPr>
          <p:cNvPr id="46" name="Picture 6" descr="https://avatars.mds.yandex.net/i?id=4c25b6da9db9ee15a627a1be77b22a8939f781d1-10878377-images-thumbs&amp;n=13"/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30000"/>
          </a:blip>
          <a:srcRect l="65625" b="48113"/>
          <a:stretch/>
        </p:blipFill>
        <p:spPr bwMode="auto">
          <a:xfrm>
            <a:off x="1928794" y="2056647"/>
            <a:ext cx="1267854" cy="1267879"/>
          </a:xfrm>
          <a:prstGeom prst="rect">
            <a:avLst/>
          </a:prstGeom>
          <a:noFill/>
        </p:spPr>
      </p:pic>
      <p:pic>
        <p:nvPicPr>
          <p:cNvPr id="39" name="Picture 2" descr="https://avatars.mds.yandex.net/i?id=88b2983b755affa98113f22fc79dc7053f0bbf6a-9985849-images-thumbs&amp;n=13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lum contrast="30000"/>
          </a:blip>
          <a:stretch/>
        </p:blipFill>
        <p:spPr bwMode="auto">
          <a:xfrm>
            <a:off x="2143108" y="3571876"/>
            <a:ext cx="5232847" cy="1641701"/>
          </a:xfrm>
          <a:prstGeom prst="rect">
            <a:avLst/>
          </a:prstGeom>
          <a:noFill/>
        </p:spPr>
      </p:pic>
      <p:pic>
        <p:nvPicPr>
          <p:cNvPr id="40" name="Picture 2" descr="https://avatars.mds.yandex.net/i?id=88b2983b755affa98113f22fc79dc7053f0bbf6a-9985849-images-thumbs&amp;n=13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lum contrast="30000"/>
          </a:blip>
          <a:stretch/>
        </p:blipFill>
        <p:spPr bwMode="auto">
          <a:xfrm>
            <a:off x="2214546" y="5216299"/>
            <a:ext cx="5232847" cy="1641701"/>
          </a:xfrm>
          <a:prstGeom prst="rect">
            <a:avLst/>
          </a:prstGeom>
          <a:noFill/>
        </p:spPr>
      </p:pic>
      <p:pic>
        <p:nvPicPr>
          <p:cNvPr id="41" name="Picture 6" descr="https://avatars.mds.yandex.net/i?id=4c25b6da9db9ee15a627a1be77b22a8939f781d1-10878377-images-thumbs&amp;n=13"/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30000"/>
          </a:blip>
          <a:srcRect l="65625" b="48113"/>
          <a:stretch/>
        </p:blipFill>
        <p:spPr bwMode="auto">
          <a:xfrm>
            <a:off x="1993292" y="3699707"/>
            <a:ext cx="1285852" cy="1285877"/>
          </a:xfrm>
          <a:prstGeom prst="rect">
            <a:avLst/>
          </a:prstGeom>
          <a:noFill/>
        </p:spPr>
      </p:pic>
      <p:pic>
        <p:nvPicPr>
          <p:cNvPr id="44" name="Picture 6" descr="https://avatars.mds.yandex.net/i?id=4c25b6da9db9ee15a627a1be77b22a8939f781d1-10878377-images-thumbs&amp;n=13"/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30000"/>
          </a:blip>
          <a:srcRect l="65625" b="48113"/>
          <a:stretch/>
        </p:blipFill>
        <p:spPr bwMode="auto">
          <a:xfrm>
            <a:off x="1998860" y="5358040"/>
            <a:ext cx="1287256" cy="1287281"/>
          </a:xfrm>
          <a:prstGeom prst="rect">
            <a:avLst/>
          </a:prstGeom>
          <a:noFill/>
        </p:spPr>
      </p:pic>
      <p:sp>
        <p:nvSpPr>
          <p:cNvPr id="45" name="Прямоугольник 44"/>
          <p:cNvSpPr/>
          <p:nvPr/>
        </p:nvSpPr>
        <p:spPr bwMode="auto">
          <a:xfrm>
            <a:off x="3071802" y="3929066"/>
            <a:ext cx="378619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200" b="1" u="sng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  <a:hlinkClick r:id="rId14" tooltip="https://cloud.mail.ru/public/ZNZm/NRs1fwMZk"/>
              </a:rPr>
              <a:t>Нормативные акты регионального уровня</a:t>
            </a:r>
            <a:endParaRPr lang="ru-RU" sz="2200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57" name="Прямоугольник 56"/>
          <p:cNvSpPr/>
          <p:nvPr/>
        </p:nvSpPr>
        <p:spPr bwMode="auto">
          <a:xfrm>
            <a:off x="3143240" y="5572140"/>
            <a:ext cx="414340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200" b="1" u="sng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  <a:hlinkClick r:id="rId15" tooltip="https://cloud.mail.ru/public/hyYn/MZENPFoSz"/>
              </a:rPr>
              <a:t>Локальные нормативные акты МБУДО ДТД и М Белово</a:t>
            </a:r>
            <a:endParaRPr lang="ru-RU" sz="2200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33" name="Управляющая кнопка: домой 32">
            <a:hlinkClick r:id="rId16" action="ppaction://hlinksldjump" highlightClick="1"/>
          </p:cNvPr>
          <p:cNvSpPr/>
          <p:nvPr/>
        </p:nvSpPr>
        <p:spPr bwMode="auto">
          <a:xfrm>
            <a:off x="8143900" y="5929330"/>
            <a:ext cx="828102" cy="756664"/>
          </a:xfrm>
          <a:prstGeom prst="actionButtonHome">
            <a:avLst/>
          </a:prstGeom>
          <a:ln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" name="Picture 10" descr="https://catherineasquithgallery.com/uploads/posts/2021-02/1613123100_68-p-fon-nezhno-zheltii-7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16" descr="http://klubmama.ru/uploads/posts/2022-08/1661958280_8-klubmama-ru-p-shabloni-dlya-prezentatsii-moi-podelki-fot-9.jpg"/>
          <p:cNvPicPr>
            <a:picLocks noChangeAspect="1" noChangeArrowheads="1"/>
          </p:cNvPicPr>
          <p:nvPr/>
        </p:nvPicPr>
        <p:blipFill>
          <a:blip r:embed="rId3"/>
          <a:srcRect r="84213"/>
          <a:stretch/>
        </p:blipFill>
        <p:spPr bwMode="auto">
          <a:xfrm>
            <a:off x="0" y="0"/>
            <a:ext cx="1285852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 bwMode="auto">
          <a:xfrm>
            <a:off x="1643042" y="1142984"/>
            <a:ext cx="3143272" cy="4143404"/>
          </a:xfrm>
          <a:prstGeom prst="rect">
            <a:avLst/>
          </a:prstGeom>
          <a:solidFill>
            <a:srgbClr val="CCFF66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rgbClr val="FFFF99"/>
              </a:solidFill>
            </a:endParaRPr>
          </a:p>
        </p:txBody>
      </p:sp>
      <p:sp>
        <p:nvSpPr>
          <p:cNvPr id="1030" name="AutoShape 6" descr="https://thumbs.dreamstime.com/b/%D1%88%D0%B8%D1%82%D1%8C-%D0%BF%D1%80%D0%B5%D0%B4%D0%BF%D0%BE%D1%81%D1%8B%D0%BB%D0%BA%D0%B8-%D0%BA%D1%80%D0%B0%D1%81%D0%B8%D0%B2%D0%B5%D0%B9%D1%88%D0%B8%D0%B9-420226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/>
          </a:p>
        </p:txBody>
      </p:sp>
      <p:sp>
        <p:nvSpPr>
          <p:cNvPr id="1032" name="AutoShape 8" descr="https://thumbs.dreamstime.com/b/%D1%88%D0%B8%D1%82%D1%8C-%D0%BF%D1%80%D0%B5%D0%B4%D0%BF%D0%BE%D1%81%D1%8B%D0%BB%D0%BA%D0%B8-%D0%BA%D1%80%D0%B0%D1%81%D0%B8%D0%B2%D0%B5%D0%B9%D1%88%D0%B8%D0%B9-420226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/>
          </a:p>
        </p:txBody>
      </p:sp>
      <p:sp>
        <p:nvSpPr>
          <p:cNvPr id="20" name="TextBox 19"/>
          <p:cNvSpPr txBox="1"/>
          <p:nvPr/>
        </p:nvSpPr>
        <p:spPr bwMode="auto">
          <a:xfrm>
            <a:off x="9144000" y="3143247"/>
            <a:ext cx="250033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450850" algn="ctr">
              <a:spcBef>
                <a:spcPts val="0"/>
              </a:spcBef>
              <a:spcAft>
                <a:spcPts val="0"/>
              </a:spcAft>
              <a:defRPr/>
            </a:pPr>
            <a:endParaRPr lang="ru-RU" sz="1200">
              <a:latin typeface="Arial"/>
              <a:cs typeface="Times New Roman"/>
            </a:endParaRPr>
          </a:p>
          <a:p>
            <a:pPr lvl="0" indent="450850" algn="ctr">
              <a:spcBef>
                <a:spcPts val="0"/>
              </a:spcBef>
              <a:spcAft>
                <a:spcPts val="0"/>
              </a:spcAft>
              <a:defRPr/>
            </a:pPr>
            <a:endParaRPr lang="ru-RU" sz="1200">
              <a:latin typeface="Arial"/>
              <a:cs typeface="Times New Roman"/>
            </a:endParaRPr>
          </a:p>
          <a:p>
            <a:pPr lvl="0" indent="450850" algn="ctr">
              <a:spcBef>
                <a:spcPts val="0"/>
              </a:spcBef>
              <a:spcAft>
                <a:spcPts val="0"/>
              </a:spcAft>
              <a:defRPr/>
            </a:pPr>
            <a:endParaRPr lang="ru-RU" sz="1200">
              <a:latin typeface="Arial"/>
              <a:cs typeface="Times New Roman"/>
            </a:endParaRPr>
          </a:p>
          <a:p>
            <a:pPr lvl="0" indent="450850" algn="ctr">
              <a:spcBef>
                <a:spcPts val="0"/>
              </a:spcBef>
              <a:spcAft>
                <a:spcPts val="0"/>
              </a:spcAft>
              <a:defRPr/>
            </a:pPr>
            <a:endParaRPr lang="ru-RU" sz="1200" b="1">
              <a:latin typeface="Times New Roman"/>
              <a:cs typeface="Times New Roman"/>
            </a:endParaRPr>
          </a:p>
          <a:p>
            <a:pPr lvl="0" indent="450850" algn="ctr">
              <a:spcBef>
                <a:spcPts val="0"/>
              </a:spcBef>
              <a:spcAft>
                <a:spcPts val="0"/>
              </a:spcAft>
              <a:defRPr/>
            </a:pPr>
            <a:endParaRPr lang="ru-RU" sz="1200" b="1">
              <a:latin typeface="Times New Roman"/>
              <a:cs typeface="Times New Roman"/>
            </a:endParaRPr>
          </a:p>
          <a:p>
            <a:pPr lvl="0" indent="450850" algn="ctr">
              <a:spcBef>
                <a:spcPts val="0"/>
              </a:spcBef>
              <a:spcAft>
                <a:spcPts val="0"/>
              </a:spcAft>
              <a:defRPr/>
            </a:pPr>
            <a:endParaRPr lang="ru-RU" sz="1200" b="1">
              <a:latin typeface="Times New Roman"/>
              <a:cs typeface="Times New Roman"/>
            </a:endParaRPr>
          </a:p>
          <a:p>
            <a:pPr lvl="0" indent="450850" algn="ctr">
              <a:spcBef>
                <a:spcPts val="0"/>
              </a:spcBef>
              <a:spcAft>
                <a:spcPts val="0"/>
              </a:spcAft>
              <a:defRPr/>
            </a:pPr>
            <a:endParaRPr lang="ru-RU" sz="1200" b="1">
              <a:latin typeface="Times New Roman"/>
              <a:cs typeface="Times New Roman"/>
            </a:endParaRPr>
          </a:p>
          <a:p>
            <a:pPr lvl="0" indent="450850" algn="ctr">
              <a:spcBef>
                <a:spcPts val="0"/>
              </a:spcBef>
              <a:spcAft>
                <a:spcPts val="0"/>
              </a:spcAft>
              <a:defRPr/>
            </a:pPr>
            <a:endParaRPr lang="ru-RU" sz="1200" b="1">
              <a:latin typeface="Times New Roman"/>
              <a:cs typeface="Times New Roman"/>
            </a:endParaRPr>
          </a:p>
          <a:p>
            <a:pPr lvl="0" indent="450850" algn="ctr">
              <a:spcBef>
                <a:spcPts val="0"/>
              </a:spcBef>
              <a:spcAft>
                <a:spcPts val="0"/>
              </a:spcAft>
              <a:defRPr/>
            </a:pPr>
            <a:endParaRPr lang="ru-RU" sz="1200" b="1">
              <a:latin typeface="Times New Roman"/>
              <a:cs typeface="Times New Roman"/>
            </a:endParaRPr>
          </a:p>
          <a:p>
            <a:pPr lvl="0" indent="450850" algn="ctr">
              <a:spcBef>
                <a:spcPts val="0"/>
              </a:spcBef>
              <a:spcAft>
                <a:spcPts val="0"/>
              </a:spcAft>
              <a:defRPr/>
            </a:pPr>
            <a:endParaRPr lang="ru-RU" sz="1200" b="1">
              <a:latin typeface="Times New Roman"/>
              <a:cs typeface="Times New Roman"/>
            </a:endParaRPr>
          </a:p>
          <a:p>
            <a:pPr lvl="0" indent="450850" algn="ctr">
              <a:spcBef>
                <a:spcPts val="0"/>
              </a:spcBef>
              <a:spcAft>
                <a:spcPts val="0"/>
              </a:spcAft>
              <a:defRPr/>
            </a:pPr>
            <a:endParaRPr lang="ru-RU" sz="1200" b="1">
              <a:latin typeface="Times New Roman"/>
              <a:cs typeface="Times New Roman"/>
            </a:endParaRPr>
          </a:p>
          <a:p>
            <a:pPr lvl="0" indent="450850" algn="ctr">
              <a:spcBef>
                <a:spcPts val="0"/>
              </a:spcBef>
              <a:spcAft>
                <a:spcPts val="0"/>
              </a:spcAft>
              <a:defRPr/>
            </a:pPr>
            <a:endParaRPr lang="ru-RU" sz="1200" b="1">
              <a:latin typeface="Times New Roman"/>
              <a:cs typeface="Times New Roman"/>
            </a:endParaRPr>
          </a:p>
        </p:txBody>
      </p:sp>
      <p:sp>
        <p:nvSpPr>
          <p:cNvPr id="22" name="TextBox 21"/>
          <p:cNvSpPr txBox="1"/>
          <p:nvPr/>
        </p:nvSpPr>
        <p:spPr bwMode="auto">
          <a:xfrm>
            <a:off x="1714480" y="1285860"/>
            <a:ext cx="3143272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1200">
                <a:latin typeface="Times New Roman"/>
                <a:ea typeface="Calibri"/>
                <a:cs typeface="Times New Roman"/>
              </a:rPr>
              <a:t>Муниципальное бюджетное образовательное учреждение дополнительного образования         </a:t>
            </a:r>
            <a:r>
              <a:rPr lang="ru-RU" sz="1200">
                <a:ea typeface="Calibri"/>
                <a:cs typeface="Times New Roman"/>
              </a:rPr>
              <a:t>«</a:t>
            </a:r>
            <a:r>
              <a:rPr lang="ru-RU" sz="1200">
                <a:latin typeface="Times New Roman"/>
                <a:ea typeface="Calibri"/>
                <a:cs typeface="Times New Roman"/>
              </a:rPr>
              <a:t>Дворец творчества детей и молодежи имени Добробабиной А. П.</a:t>
            </a:r>
            <a:endParaRPr/>
          </a:p>
          <a:p>
            <a:pPr lvl="0" algn="ctr">
              <a:defRPr/>
            </a:pPr>
            <a:r>
              <a:rPr lang="ru-RU" sz="1200">
                <a:latin typeface="Times New Roman"/>
                <a:ea typeface="Calibri"/>
                <a:cs typeface="Times New Roman"/>
              </a:rPr>
              <a:t> города Белово</a:t>
            </a:r>
            <a:r>
              <a:rPr lang="ru-RU" sz="1200">
                <a:ea typeface="Calibri"/>
                <a:cs typeface="Times New Roman"/>
              </a:rPr>
              <a:t>»</a:t>
            </a:r>
            <a:endParaRPr lang="ru-RU" sz="1200">
              <a:latin typeface="Arial"/>
              <a:cs typeface="Arial"/>
            </a:endParaRPr>
          </a:p>
          <a:p>
            <a:pPr algn="ctr">
              <a:defRPr/>
            </a:pPr>
            <a:endParaRPr lang="ru-RU" sz="1200">
              <a:latin typeface="Times New Roman"/>
              <a:cs typeface="Times New Roman"/>
            </a:endParaRPr>
          </a:p>
          <a:p>
            <a:pPr algn="ctr">
              <a:defRPr/>
            </a:pPr>
            <a:endParaRPr lang="ru-RU" sz="1200"/>
          </a:p>
          <a:p>
            <a:pPr>
              <a:defRPr/>
            </a:pPr>
            <a:endParaRPr lang="ru-RU"/>
          </a:p>
        </p:txBody>
      </p:sp>
      <p:sp>
        <p:nvSpPr>
          <p:cNvPr id="24" name="TextBox 23"/>
          <p:cNvSpPr txBox="1"/>
          <p:nvPr/>
        </p:nvSpPr>
        <p:spPr bwMode="auto">
          <a:xfrm>
            <a:off x="1785918" y="2428868"/>
            <a:ext cx="2928958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200" u="sng">
                <a:latin typeface="Times New Roman"/>
                <a:cs typeface="Times New Roman"/>
                <a:hlinkClick r:id="rId4" tooltip="https://cloud.mail.ru/public/PKLR/jV8w3aLEc"/>
              </a:rPr>
              <a:t>Дополнительная общеобразовательная общеразвивающая программа художественной направленности</a:t>
            </a:r>
            <a:endParaRPr/>
          </a:p>
          <a:p>
            <a:pPr algn="ctr">
              <a:defRPr/>
            </a:pPr>
            <a:r>
              <a:rPr lang="ru-RU" sz="1200" b="1" u="sng">
                <a:latin typeface="Times New Roman"/>
                <a:cs typeface="Times New Roman"/>
                <a:hlinkClick r:id="rId4" tooltip="https://cloud.mail.ru/public/PKLR/jV8w3aLEc"/>
              </a:rPr>
              <a:t>Рукодельница</a:t>
            </a:r>
            <a:endParaRPr/>
          </a:p>
          <a:p>
            <a:pPr algn="ctr">
              <a:defRPr/>
            </a:pPr>
            <a:r>
              <a:rPr lang="ru-RU" sz="1200" u="sng">
                <a:latin typeface="Times New Roman"/>
                <a:cs typeface="Times New Roman"/>
                <a:hlinkClick r:id="rId4" tooltip="https://cloud.mail.ru/public/PKLR/jV8w3aLEc"/>
              </a:rPr>
              <a:t>Срок реализации:3 года</a:t>
            </a:r>
            <a:endParaRPr/>
          </a:p>
          <a:p>
            <a:pPr algn="ctr">
              <a:defRPr/>
            </a:pPr>
            <a:r>
              <a:rPr lang="ru-RU" sz="1200" u="sng">
                <a:latin typeface="Times New Roman"/>
                <a:cs typeface="Times New Roman"/>
                <a:hlinkClick r:id="rId4" tooltip="https://cloud.mail.ru/public/PKLR/jV8w3aLEc"/>
              </a:rPr>
              <a:t>Адресат:7-10 лет</a:t>
            </a:r>
            <a:endParaRPr lang="ru-RU" sz="1200">
              <a:latin typeface="Times New Roman"/>
              <a:cs typeface="Times New Roman"/>
            </a:endParaRPr>
          </a:p>
          <a:p>
            <a:pPr algn="ctr">
              <a:defRPr/>
            </a:pPr>
            <a:endParaRPr lang="ru-RU" sz="1000">
              <a:latin typeface="Times New Roman"/>
              <a:cs typeface="Times New Roman"/>
            </a:endParaRPr>
          </a:p>
          <a:p>
            <a:pPr algn="ctr">
              <a:defRPr/>
            </a:pPr>
            <a:endParaRPr lang="ru-RU" sz="1000">
              <a:latin typeface="Times New Roman"/>
              <a:cs typeface="Times New Roman"/>
            </a:endParaRPr>
          </a:p>
          <a:p>
            <a:pPr algn="ctr">
              <a:defRPr/>
            </a:pPr>
            <a:endParaRPr lang="ru-RU" sz="1000">
              <a:latin typeface="Times New Roman"/>
              <a:cs typeface="Times New Roman"/>
            </a:endParaRPr>
          </a:p>
          <a:p>
            <a:pPr algn="ctr">
              <a:defRPr/>
            </a:pPr>
            <a:endParaRPr lang="ru-RU" sz="1000">
              <a:latin typeface="Times New Roman"/>
              <a:cs typeface="Times New Roman"/>
            </a:endParaRPr>
          </a:p>
          <a:p>
            <a:pPr algn="ctr">
              <a:defRPr/>
            </a:pPr>
            <a:endParaRPr lang="ru-RU" sz="1000">
              <a:latin typeface="Times New Roman"/>
              <a:cs typeface="Times New Roman"/>
            </a:endParaRPr>
          </a:p>
          <a:p>
            <a:pPr algn="ctr">
              <a:defRPr/>
            </a:pPr>
            <a:endParaRPr lang="ru-RU" sz="1000">
              <a:latin typeface="Times New Roman"/>
              <a:cs typeface="Times New Roman"/>
            </a:endParaRPr>
          </a:p>
          <a:p>
            <a:pPr algn="ctr">
              <a:defRPr/>
            </a:pPr>
            <a:endParaRPr lang="ru-RU" sz="1000">
              <a:latin typeface="Times New Roman"/>
              <a:cs typeface="Times New Roman"/>
            </a:endParaRPr>
          </a:p>
          <a:p>
            <a:pPr algn="ctr">
              <a:defRPr/>
            </a:pPr>
            <a:endParaRPr lang="ru-RU" sz="1000">
              <a:latin typeface="Times New Roman"/>
              <a:cs typeface="Times New Roman"/>
            </a:endParaRPr>
          </a:p>
          <a:p>
            <a:pPr algn="ctr">
              <a:defRPr/>
            </a:pPr>
            <a:endParaRPr lang="ru-RU" sz="1000">
              <a:latin typeface="Times New Roman"/>
              <a:cs typeface="Times New Roman"/>
            </a:endParaRPr>
          </a:p>
          <a:p>
            <a:pPr algn="ctr">
              <a:defRPr/>
            </a:pPr>
            <a:r>
              <a:rPr lang="ru-RU" sz="1000">
                <a:latin typeface="Times New Roman"/>
                <a:cs typeface="Times New Roman"/>
              </a:rPr>
              <a:t>г.Белово, 2024</a:t>
            </a:r>
            <a:endParaRPr/>
          </a:p>
        </p:txBody>
      </p:sp>
      <p:sp>
        <p:nvSpPr>
          <p:cNvPr id="26" name="Прямоугольник 25"/>
          <p:cNvSpPr/>
          <p:nvPr/>
        </p:nvSpPr>
        <p:spPr bwMode="auto">
          <a:xfrm>
            <a:off x="5143504" y="1142984"/>
            <a:ext cx="3143272" cy="4143404"/>
          </a:xfrm>
          <a:prstGeom prst="rect">
            <a:avLst/>
          </a:prstGeom>
          <a:solidFill>
            <a:srgbClr val="CCFF66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defRPr/>
            </a:pPr>
            <a:endParaRPr lang="ru-RU">
              <a:ln w="76200">
                <a:solidFill>
                  <a:schemeClr val="tx1"/>
                </a:solidFill>
              </a:ln>
              <a:solidFill>
                <a:srgbClr val="FFCC99"/>
              </a:solidFill>
              <a:latin typeface="Arial"/>
              <a:cs typeface="Arial"/>
            </a:endParaRPr>
          </a:p>
        </p:txBody>
      </p:sp>
      <p:sp>
        <p:nvSpPr>
          <p:cNvPr id="27" name="TextBox 26"/>
          <p:cNvSpPr txBox="1"/>
          <p:nvPr/>
        </p:nvSpPr>
        <p:spPr bwMode="auto">
          <a:xfrm>
            <a:off x="5286380" y="1428735"/>
            <a:ext cx="278608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1000">
                <a:latin typeface="Times New Roman"/>
                <a:ea typeface="Calibri"/>
                <a:cs typeface="Times New Roman"/>
              </a:rPr>
              <a:t>Муниципальное бюджетное образовательное учреждение дополнительного образования         </a:t>
            </a:r>
            <a:r>
              <a:rPr lang="ru-RU" sz="1000">
                <a:ea typeface="Calibri"/>
                <a:cs typeface="Times New Roman"/>
              </a:rPr>
              <a:t>«</a:t>
            </a:r>
            <a:r>
              <a:rPr lang="ru-RU" sz="1000">
                <a:latin typeface="Times New Roman"/>
                <a:ea typeface="Calibri"/>
                <a:cs typeface="Times New Roman"/>
              </a:rPr>
              <a:t>Дворец творчества детей и молодежи имени Добробабиной А. П.</a:t>
            </a:r>
            <a:endParaRPr/>
          </a:p>
          <a:p>
            <a:pPr lvl="0" algn="ctr">
              <a:defRPr/>
            </a:pPr>
            <a:r>
              <a:rPr lang="ru-RU" sz="1000">
                <a:latin typeface="Times New Roman"/>
                <a:ea typeface="Calibri"/>
                <a:cs typeface="Times New Roman"/>
              </a:rPr>
              <a:t> города Белово</a:t>
            </a:r>
            <a:r>
              <a:rPr lang="ru-RU" sz="1000">
                <a:ea typeface="Calibri"/>
                <a:cs typeface="Times New Roman"/>
              </a:rPr>
              <a:t>»</a:t>
            </a:r>
            <a:endParaRPr/>
          </a:p>
          <a:p>
            <a:pPr lvl="0" algn="ctr">
              <a:defRPr/>
            </a:pPr>
            <a:endParaRPr lang="ru-RU" sz="1000">
              <a:latin typeface="Arial"/>
              <a:cs typeface="Times New Roman"/>
            </a:endParaRPr>
          </a:p>
          <a:p>
            <a:pPr lvl="0" algn="ctr">
              <a:defRPr/>
            </a:pPr>
            <a:endParaRPr lang="ru-RU" sz="1000">
              <a:latin typeface="Arial"/>
              <a:cs typeface="Times New Roman"/>
            </a:endParaRPr>
          </a:p>
          <a:p>
            <a:pPr lvl="0" algn="ctr">
              <a:defRPr/>
            </a:pPr>
            <a:endParaRPr lang="ru-RU" sz="1000">
              <a:ln w="76200">
                <a:solidFill>
                  <a:schemeClr val="tx1"/>
                </a:solidFill>
              </a:ln>
              <a:latin typeface="Arial"/>
              <a:cs typeface="Times New Roman"/>
            </a:endParaRPr>
          </a:p>
          <a:p>
            <a:pPr lvl="0" algn="ctr">
              <a:defRPr/>
            </a:pPr>
            <a:endParaRPr lang="ru-RU" sz="1000">
              <a:latin typeface="Arial"/>
              <a:cs typeface="Times New Roman"/>
            </a:endParaRPr>
          </a:p>
          <a:p>
            <a:pPr lvl="0" algn="ctr">
              <a:defRPr/>
            </a:pPr>
            <a:endParaRPr lang="ru-RU" sz="1000">
              <a:latin typeface="Arial"/>
              <a:cs typeface="Times New Roman"/>
            </a:endParaRPr>
          </a:p>
          <a:p>
            <a:pPr lvl="0" algn="ctr">
              <a:defRPr/>
            </a:pPr>
            <a:r>
              <a:rPr lang="ru-RU" sz="1000" b="1" u="sng">
                <a:latin typeface="Times New Roman"/>
                <a:cs typeface="Times New Roman"/>
                <a:hlinkClick r:id="rId5" tooltip="https://cloud.mail.ru/public/LfuL/mEivkWwpv"/>
              </a:rPr>
              <a:t>МОНИТОРИНГ</a:t>
            </a:r>
            <a:endParaRPr/>
          </a:p>
          <a:p>
            <a:pPr lvl="0" algn="ctr">
              <a:defRPr/>
            </a:pPr>
            <a:r>
              <a:rPr lang="ru-RU" sz="1000" u="sng">
                <a:latin typeface="Times New Roman"/>
                <a:cs typeface="Times New Roman"/>
                <a:hlinkClick r:id="rId5" tooltip="https://cloud.mail.ru/public/LfuL/mEivkWwpv"/>
              </a:rPr>
              <a:t>отслеживания результативности</a:t>
            </a:r>
            <a:endParaRPr/>
          </a:p>
          <a:p>
            <a:pPr lvl="0" algn="ctr">
              <a:defRPr/>
            </a:pPr>
            <a:r>
              <a:rPr lang="ru-RU" sz="1000" u="sng">
                <a:latin typeface="Times New Roman"/>
                <a:cs typeface="Times New Roman"/>
                <a:hlinkClick r:id="rId5" tooltip="https://cloud.mail.ru/public/LfuL/mEivkWwpv"/>
              </a:rPr>
              <a:t>программы «Рукодельница»</a:t>
            </a:r>
            <a:endParaRPr/>
          </a:p>
          <a:p>
            <a:pPr lvl="0" indent="450850" algn="ctr">
              <a:defRPr/>
            </a:pPr>
            <a:endParaRPr lang="ru-RU" sz="1000">
              <a:solidFill>
                <a:srgbClr val="FFCC99"/>
              </a:solidFill>
              <a:latin typeface="Arial"/>
              <a:cs typeface="Times New Roman"/>
            </a:endParaRPr>
          </a:p>
          <a:p>
            <a:pPr lvl="0" indent="450850" algn="ctr">
              <a:defRPr/>
            </a:pPr>
            <a:endParaRPr lang="ru-RU" sz="1000" b="1">
              <a:latin typeface="Arial"/>
              <a:cs typeface="Times New Roman"/>
            </a:endParaRPr>
          </a:p>
          <a:p>
            <a:pPr algn="r">
              <a:defRPr/>
            </a:pPr>
            <a:endParaRPr lang="ru-RU">
              <a:latin typeface="Times New Roman"/>
              <a:cs typeface="Times New Roman"/>
            </a:endParaRPr>
          </a:p>
          <a:p>
            <a:pPr algn="r">
              <a:defRPr/>
            </a:pPr>
            <a:endParaRPr lang="ru-RU">
              <a:latin typeface="Times New Roman"/>
              <a:cs typeface="Times New Roman"/>
            </a:endParaRPr>
          </a:p>
          <a:p>
            <a:pPr algn="r">
              <a:defRPr/>
            </a:pPr>
            <a:endParaRPr lang="ru-RU">
              <a:latin typeface="Times New Roman"/>
              <a:cs typeface="Times New Roman"/>
            </a:endParaRPr>
          </a:p>
          <a:p>
            <a:pPr algn="r">
              <a:defRPr/>
            </a:pPr>
            <a:endParaRPr lang="ru-RU">
              <a:latin typeface="Times New Roman"/>
              <a:cs typeface="Times New Roman"/>
            </a:endParaRPr>
          </a:p>
          <a:p>
            <a:pPr>
              <a:defRPr/>
            </a:pPr>
            <a:endParaRPr lang="ru-RU"/>
          </a:p>
        </p:txBody>
      </p:sp>
      <p:sp>
        <p:nvSpPr>
          <p:cNvPr id="1041" name="AutoShape 17" descr="https://top-fon.com/uploads/posts/2023-02/1675274812_top-fon-com-p-fon-dlya-prezentatsii-tvorcheskaya-masters-8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1043" name="Picture 19" descr="https://avatars.mds.yandex.net/i?id=ccc2f0c42f0b95458ea0794023a037afa4a55bb7-5300257-images-thumbs&amp;n=13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1643042" y="3929066"/>
            <a:ext cx="1287670" cy="1295769"/>
          </a:xfrm>
          <a:prstGeom prst="rect">
            <a:avLst/>
          </a:prstGeom>
          <a:noFill/>
        </p:spPr>
      </p:pic>
      <p:sp>
        <p:nvSpPr>
          <p:cNvPr id="1047" name="AutoShape 23" descr="http://klike.net/uploads/posts/2022-11/1669789284_4-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/>
          </a:p>
        </p:txBody>
      </p:sp>
      <p:sp>
        <p:nvSpPr>
          <p:cNvPr id="1049" name="AutoShape 25" descr="http://klike.net/uploads/posts/2022-11/1669789284_4-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30" name="Picture 19" descr="https://avatars.mds.yandex.net/i?id=ccc2f0c42f0b95458ea0794023a037afa4a55bb7-5300257-images-thumbs&amp;n=13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6858016" y="3929066"/>
            <a:ext cx="1287670" cy="1295769"/>
          </a:xfrm>
          <a:prstGeom prst="rect">
            <a:avLst/>
          </a:prstGeom>
          <a:noFill/>
        </p:spPr>
      </p:pic>
      <p:sp>
        <p:nvSpPr>
          <p:cNvPr id="19" name="Управляющая кнопка: домой 18">
            <a:hlinkClick r:id="rId7" action="ppaction://hlinksldjump" highlightClick="1"/>
          </p:cNvPr>
          <p:cNvSpPr/>
          <p:nvPr/>
        </p:nvSpPr>
        <p:spPr bwMode="auto">
          <a:xfrm>
            <a:off x="8143900" y="5929330"/>
            <a:ext cx="828102" cy="756664"/>
          </a:xfrm>
          <a:prstGeom prst="actionButtonHome">
            <a:avLst/>
          </a:prstGeom>
          <a:ln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10" descr="https://catherineasquithgallery.com/uploads/posts/2021-02/1613123100_68-p-fon-nezhno-zheltii-73.jp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16" descr="http://klubmama.ru/uploads/posts/2022-08/1661958280_8-klubmama-ru-p-shabloni-dlya-prezentatsii-moi-podelki-fot-9.jpg"/>
          <p:cNvPicPr>
            <a:picLocks noChangeAspect="1" noChangeArrowheads="1"/>
          </p:cNvPicPr>
          <p:nvPr/>
        </p:nvPicPr>
        <p:blipFill>
          <a:blip r:embed="rId4"/>
          <a:srcRect r="84213"/>
          <a:stretch/>
        </p:blipFill>
        <p:spPr bwMode="auto">
          <a:xfrm>
            <a:off x="0" y="0"/>
            <a:ext cx="1285852" cy="6858000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 bwMode="auto">
          <a:xfrm>
            <a:off x="2357422" y="500042"/>
            <a:ext cx="4857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400" b="1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Цифровые следы</a:t>
            </a:r>
            <a:endParaRPr/>
          </a:p>
        </p:txBody>
      </p:sp>
      <p:pic>
        <p:nvPicPr>
          <p:cNvPr id="14" name="Picture 6" descr="https://avatars.mds.yandex.net/i?id=4c25b6da9db9ee15a627a1be77b22a8939f781d1-10878377-images-thumbs&amp;n=13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30000"/>
          </a:blip>
          <a:srcRect l="65625" b="48113"/>
          <a:stretch/>
        </p:blipFill>
        <p:spPr bwMode="auto">
          <a:xfrm>
            <a:off x="4150739" y="1259734"/>
            <a:ext cx="1573898" cy="1573929"/>
          </a:xfrm>
          <a:prstGeom prst="rect">
            <a:avLst/>
          </a:prstGeom>
          <a:noFill/>
        </p:spPr>
      </p:pic>
      <p:pic>
        <p:nvPicPr>
          <p:cNvPr id="18" name="Picture 6" descr="https://gagaru.club/uploads/posts/2023-02/thumbs/1676255540_gagaru-club-p-krasivii-pryamougolnik-vkontakte-36.png"/>
          <p:cNvPicPr>
            <a:picLocks noChangeAspect="1" noChangeArrowheads="1"/>
          </p:cNvPicPr>
          <p:nvPr/>
        </p:nvPicPr>
        <p:blipFill>
          <a:blip r:embed="rId7">
            <a:lum bright="30000"/>
          </a:blip>
          <a:stretch/>
        </p:blipFill>
        <p:spPr bwMode="auto">
          <a:xfrm>
            <a:off x="2000232" y="214290"/>
            <a:ext cx="5643603" cy="1074973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 bwMode="auto">
          <a:xfrm>
            <a:off x="2857488" y="571480"/>
            <a:ext cx="42148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400" b="1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Цифровые следы</a:t>
            </a:r>
            <a:endParaRPr/>
          </a:p>
        </p:txBody>
      </p:sp>
      <p:sp>
        <p:nvSpPr>
          <p:cNvPr id="20" name="Управляющая кнопка: домой 19">
            <a:hlinkClick r:id="rId8" action="ppaction://hlinksldjump" highlightClick="1"/>
          </p:cNvPr>
          <p:cNvSpPr/>
          <p:nvPr/>
        </p:nvSpPr>
        <p:spPr bwMode="auto">
          <a:xfrm>
            <a:off x="8143900" y="5929330"/>
            <a:ext cx="828102" cy="756664"/>
          </a:xfrm>
          <a:prstGeom prst="actionButtonHome">
            <a:avLst/>
          </a:prstGeom>
          <a:ln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TextBox 7"/>
          <p:cNvSpPr txBox="1"/>
          <p:nvPr/>
        </p:nvSpPr>
        <p:spPr bwMode="auto">
          <a:xfrm>
            <a:off x="2530800" y="3190903"/>
            <a:ext cx="4777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Динамика изменений информации </a:t>
            </a:r>
            <a:endParaRPr/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/>
        </p:nvGraphicFramePr>
        <p:xfrm>
          <a:off x="1958831" y="2924944"/>
          <a:ext cx="6096000" cy="36431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graphicFrame>
        <p:nvGraphicFramePr>
          <p:cNvPr id="43" name="Содержимое 42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5602" name="AutoShape 2" descr="https://top-fon.com/uploads/posts/2023-01/1674734788_top-fon-com-p-zheltii-fon-dlya-prezentatsii-skachat-9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/>
          </a:p>
        </p:txBody>
      </p:sp>
      <p:sp>
        <p:nvSpPr>
          <p:cNvPr id="25604" name="AutoShape 4" descr="https://top-fon.com/uploads/posts/2023-01/1674625101_top-fon-com-p-fon-dlya-prezentatsii-v-zheltikh-tonakh-9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/>
          </a:p>
        </p:txBody>
      </p:sp>
      <p:sp>
        <p:nvSpPr>
          <p:cNvPr id="25608" name="AutoShape 8" descr="https://top-fon.com/uploads/posts/2023-01/1674625049_top-fon-com-p-fon-dlya-prezentatsii-v-zheltikh-tonakh-3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25610" name="Picture 10" descr="https://catherineasquithgallery.com/uploads/posts/2021-02/1613123100_68-p-fon-nezhno-zheltii-73.jpg"/>
          <p:cNvPicPr>
            <a:picLocks noChangeAspect="1" noChangeArrowheads="1"/>
          </p:cNvPicPr>
          <p:nvPr/>
        </p:nvPicPr>
        <p:blipFill>
          <a:blip r:embed="rId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9" name="Picture 16" descr="http://klubmama.ru/uploads/posts/2022-08/1661958280_8-klubmama-ru-p-shabloni-dlya-prezentatsii-moi-podelki-fot-9.jpg"/>
          <p:cNvPicPr>
            <a:picLocks noChangeAspect="1" noChangeArrowheads="1"/>
          </p:cNvPicPr>
          <p:nvPr/>
        </p:nvPicPr>
        <p:blipFill>
          <a:blip r:embed="rId8"/>
          <a:srcRect r="84213"/>
          <a:stretch/>
        </p:blipFill>
        <p:spPr bwMode="auto">
          <a:xfrm>
            <a:off x="0" y="0"/>
            <a:ext cx="1285852" cy="6858000"/>
          </a:xfrm>
          <a:prstGeom prst="rect">
            <a:avLst/>
          </a:prstGeom>
          <a:noFill/>
        </p:spPr>
      </p:pic>
      <p:sp>
        <p:nvSpPr>
          <p:cNvPr id="4106" name="AutoShape 10" descr="https://flyclipart.com/thumb2/square-clipart-red-257011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/>
          </a:p>
        </p:txBody>
      </p:sp>
      <p:sp>
        <p:nvSpPr>
          <p:cNvPr id="4108" name="AutoShape 12" descr="https://flyclipart.com/thumb2/square-clipart-red-257011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/>
          </a:p>
        </p:txBody>
      </p:sp>
      <p:sp>
        <p:nvSpPr>
          <p:cNvPr id="4110" name="AutoShape 14" descr="https://flyclipart.com/thumb2/square-clipart-red-257011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/>
          </a:p>
        </p:txBody>
      </p:sp>
      <p:sp>
        <p:nvSpPr>
          <p:cNvPr id="26" name="Прямоугольник 25"/>
          <p:cNvSpPr/>
          <p:nvPr/>
        </p:nvSpPr>
        <p:spPr bwMode="auto">
          <a:xfrm>
            <a:off x="3286116" y="357166"/>
            <a:ext cx="35004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400" b="1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 bwMode="auto">
          <a:xfrm>
            <a:off x="2928926" y="1071546"/>
            <a:ext cx="4572000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None/>
              <a:defRPr/>
            </a:pPr>
            <a:endParaRPr lang="ru-RU">
              <a:solidFill>
                <a:schemeClr val="tx1">
                  <a:lumMod val="95000"/>
                  <a:lumOff val="5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29" name="Прямоугольник 28"/>
          <p:cNvSpPr/>
          <p:nvPr/>
        </p:nvSpPr>
        <p:spPr bwMode="auto">
          <a:xfrm>
            <a:off x="2214546" y="2428868"/>
            <a:ext cx="4000528" cy="429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buNone/>
              <a:defRPr/>
            </a:pPr>
            <a:endParaRPr lang="ru-RU" sz="2000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35" name="Прямоугольник 34"/>
          <p:cNvSpPr/>
          <p:nvPr/>
        </p:nvSpPr>
        <p:spPr bwMode="auto">
          <a:xfrm>
            <a:off x="6572264" y="2000240"/>
            <a:ext cx="23574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1400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36" name="Прямоугольник 35"/>
          <p:cNvSpPr/>
          <p:nvPr/>
        </p:nvSpPr>
        <p:spPr bwMode="auto">
          <a:xfrm>
            <a:off x="1357290" y="3857628"/>
            <a:ext cx="24288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sz="1400"/>
          </a:p>
        </p:txBody>
      </p:sp>
      <p:sp>
        <p:nvSpPr>
          <p:cNvPr id="42" name="Прямоугольник 41"/>
          <p:cNvSpPr/>
          <p:nvPr/>
        </p:nvSpPr>
        <p:spPr bwMode="auto">
          <a:xfrm>
            <a:off x="6643702" y="2857496"/>
            <a:ext cx="22860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pic>
        <p:nvPicPr>
          <p:cNvPr id="38" name="Picture 2" descr="https://avatars.mds.yandex.net/i?id=88b2983b755affa98113f22fc79dc7053f0bbf6a-9985849-images-thumbs&amp;n=13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99CC00">
                <a:tint val="45000"/>
                <a:satMod val="400000"/>
              </a:srgbClr>
            </a:duotone>
            <a:lum bright="40000"/>
          </a:blip>
          <a:stretch/>
        </p:blipFill>
        <p:spPr bwMode="auto">
          <a:xfrm>
            <a:off x="2643142" y="1480966"/>
            <a:ext cx="4857784" cy="1464979"/>
          </a:xfrm>
          <a:prstGeom prst="rect">
            <a:avLst/>
          </a:prstGeom>
          <a:noFill/>
        </p:spPr>
      </p:pic>
      <p:pic>
        <p:nvPicPr>
          <p:cNvPr id="44" name="Picture 2" descr="https://avatars.mds.yandex.net/i?id=88b2983b755affa98113f22fc79dc7053f0bbf6a-9985849-images-thumbs&amp;n=13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99CC00">
                <a:tint val="45000"/>
                <a:satMod val="400000"/>
              </a:srgbClr>
            </a:duotone>
            <a:lum bright="40000"/>
          </a:blip>
          <a:stretch/>
        </p:blipFill>
        <p:spPr bwMode="auto">
          <a:xfrm>
            <a:off x="2536033" y="3009048"/>
            <a:ext cx="5000628" cy="1486523"/>
          </a:xfrm>
          <a:prstGeom prst="rect">
            <a:avLst/>
          </a:prstGeom>
          <a:noFill/>
        </p:spPr>
      </p:pic>
      <p:pic>
        <p:nvPicPr>
          <p:cNvPr id="45" name="Picture 6" descr="https://avatars.mds.yandex.net/i?id=4c25b6da9db9ee15a627a1be77b22a8939f781d1-10878377-images-thumbs&amp;n=13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20000"/>
          </a:blip>
          <a:srcRect l="32813" r="32812" b="47169"/>
          <a:stretch/>
        </p:blipFill>
        <p:spPr bwMode="auto">
          <a:xfrm>
            <a:off x="2456819" y="1602219"/>
            <a:ext cx="1262920" cy="1285884"/>
          </a:xfrm>
          <a:prstGeom prst="rect">
            <a:avLst/>
          </a:prstGeom>
          <a:noFill/>
        </p:spPr>
      </p:pic>
      <p:pic>
        <p:nvPicPr>
          <p:cNvPr id="47" name="Picture 6" descr="https://avatars.mds.yandex.net/i?id=4c25b6da9db9ee15a627a1be77b22a8939f781d1-10878377-images-thumbs&amp;n=13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20000"/>
          </a:blip>
          <a:srcRect l="32813" r="32812" b="47169"/>
          <a:stretch/>
        </p:blipFill>
        <p:spPr bwMode="auto">
          <a:xfrm>
            <a:off x="2370598" y="3109368"/>
            <a:ext cx="1262920" cy="1285884"/>
          </a:xfrm>
          <a:prstGeom prst="rect">
            <a:avLst/>
          </a:prstGeom>
          <a:noFill/>
        </p:spPr>
      </p:pic>
      <p:pic>
        <p:nvPicPr>
          <p:cNvPr id="48" name="Picture 2" descr="https://avatars.mds.yandex.net/i?id=88b2983b755affa98113f22fc79dc7053f0bbf6a-9985849-images-thumbs&amp;n=13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99CC00">
                <a:tint val="45000"/>
                <a:satMod val="400000"/>
              </a:srgbClr>
            </a:duotone>
            <a:lum bright="40000"/>
          </a:blip>
          <a:stretch/>
        </p:blipFill>
        <p:spPr bwMode="auto">
          <a:xfrm>
            <a:off x="2655040" y="4590226"/>
            <a:ext cx="4786314" cy="1486523"/>
          </a:xfrm>
          <a:prstGeom prst="rect">
            <a:avLst/>
          </a:prstGeom>
          <a:noFill/>
        </p:spPr>
      </p:pic>
      <p:sp>
        <p:nvSpPr>
          <p:cNvPr id="56" name="Прямоугольник 55">
            <a:hlinkClick r:id="rId11"/>
          </p:cNvPr>
          <p:cNvSpPr/>
          <p:nvPr/>
        </p:nvSpPr>
        <p:spPr bwMode="auto">
          <a:xfrm>
            <a:off x="3571866" y="5115708"/>
            <a:ext cx="4001607" cy="427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200" b="1" u="sng" dirty="0">
                <a:latin typeface="Times New Roman"/>
                <a:cs typeface="Times New Roman"/>
                <a:hlinkClick r:id="rId11"/>
              </a:rPr>
              <a:t>Календарь событий</a:t>
            </a:r>
            <a:endParaRPr lang="ru-RU" sz="2200" b="1" dirty="0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57" name="Прямоугольник 56"/>
          <p:cNvSpPr/>
          <p:nvPr/>
        </p:nvSpPr>
        <p:spPr bwMode="auto">
          <a:xfrm>
            <a:off x="3633518" y="3330750"/>
            <a:ext cx="36531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200" b="1" u="sng" dirty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  <a:hlinkClick r:id="rId12" tooltip="https://cloud.mail.ru/public/5KSa/q3De1Z83Z"/>
              </a:rPr>
              <a:t>Рабочая программа </a:t>
            </a:r>
            <a:endParaRPr dirty="0"/>
          </a:p>
          <a:p>
            <a:pPr algn="ctr">
              <a:defRPr/>
            </a:pPr>
            <a:r>
              <a:rPr lang="ru-RU" sz="2200" b="1" u="sng" dirty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  <a:hlinkClick r:id="rId12" tooltip="https://cloud.mail.ru/public/5KSa/q3De1Z83Z"/>
              </a:rPr>
              <a:t>воспитания</a:t>
            </a:r>
            <a:endParaRPr lang="ru-RU" sz="2200" b="1" dirty="0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58" name="Rectangle 1"/>
          <p:cNvSpPr>
            <a:spLocks noChangeArrowheads="1"/>
          </p:cNvSpPr>
          <p:nvPr/>
        </p:nvSpPr>
        <p:spPr bwMode="auto">
          <a:xfrm>
            <a:off x="3571868" y="1792559"/>
            <a:ext cx="3714776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ru-RU" sz="2200" b="1" i="0" u="sng" strike="noStrike" cap="none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  <a:hlinkClick r:id="rId13"/>
              </a:rPr>
              <a:t>Программа воспитания </a:t>
            </a:r>
            <a:endParaRPr dirty="0">
              <a:hlinkClick r:id="rId13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ru-RU" sz="2200" b="1" i="0" u="sng" strike="noStrike" cap="none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  <a:hlinkClick r:id="rId13"/>
              </a:rPr>
              <a:t> </a:t>
            </a:r>
            <a:r>
              <a:rPr lang="ru-RU" sz="2200" b="1" i="0" u="sng" strike="noStrike" cap="none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latin typeface="Calibri"/>
                <a:ea typeface="Times New Roman"/>
                <a:cs typeface="Times New Roman"/>
                <a:hlinkClick r:id="rId13"/>
              </a:rPr>
              <a:t>«</a:t>
            </a:r>
            <a:r>
              <a:rPr lang="ru-RU" sz="2200" b="1" i="0" u="sng" strike="noStrike" cap="none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  <a:hlinkClick r:id="rId13"/>
              </a:rPr>
              <a:t>7 вершин успеха</a:t>
            </a:r>
            <a:r>
              <a:rPr lang="ru-RU" sz="2200" b="1" i="0" u="sng" strike="noStrike" cap="none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latin typeface="Calibri"/>
                <a:ea typeface="Times New Roman"/>
                <a:cs typeface="Times New Roman"/>
                <a:hlinkClick r:id="rId13"/>
              </a:rPr>
              <a:t>»</a:t>
            </a:r>
            <a:r>
              <a:rPr lang="ru-RU" sz="2200" b="1" i="0" u="sng" strike="noStrike" cap="none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latin typeface="Calibri"/>
                <a:ea typeface="Times New Roman"/>
                <a:cs typeface="Times New Roman"/>
                <a:hlinkClick r:id="rId14" tooltip="https://view.genial.ly/63a02e41403b920018b2529d/horizontal-infographic-lists-programma-vospitaniya-uchashihsya-7-vershin-uspeha"/>
              </a:rPr>
              <a:t> </a:t>
            </a:r>
            <a:endParaRPr lang="ru-RU" sz="2200" b="1" i="0" u="none" strike="noStrike" cap="none" dirty="0">
              <a:ln>
                <a:noFill/>
              </a:ln>
              <a:solidFill>
                <a:schemeClr val="accent3">
                  <a:lumMod val="50000"/>
                </a:schemeClr>
              </a:solidFill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59" name="Picture 6" descr="https://gagaru.club/uploads/posts/2023-02/thumbs/1676255540_gagaru-club-p-krasivii-pryamougolnik-vkontakte-36.png"/>
          <p:cNvPicPr>
            <a:picLocks noChangeAspect="1" noChangeArrowheads="1"/>
          </p:cNvPicPr>
          <p:nvPr/>
        </p:nvPicPr>
        <p:blipFill>
          <a:blip r:embed="rId15">
            <a:lum bright="30000"/>
          </a:blip>
          <a:stretch/>
        </p:blipFill>
        <p:spPr bwMode="auto">
          <a:xfrm>
            <a:off x="2285984" y="214290"/>
            <a:ext cx="5643603" cy="1074973"/>
          </a:xfrm>
          <a:prstGeom prst="rect">
            <a:avLst/>
          </a:prstGeom>
          <a:noFill/>
        </p:spPr>
      </p:pic>
      <p:sp>
        <p:nvSpPr>
          <p:cNvPr id="60" name="Прямоугольник 59"/>
          <p:cNvSpPr/>
          <p:nvPr/>
        </p:nvSpPr>
        <p:spPr bwMode="auto">
          <a:xfrm>
            <a:off x="2714612" y="571480"/>
            <a:ext cx="50720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Воспитательный компонент</a:t>
            </a:r>
            <a:endParaRPr lang="ru-RU" sz="2400" b="1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3" name="Управляющая кнопка: домой 32">
            <a:hlinkClick r:id="rId16" action="ppaction://hlinksldjump" highlightClick="1"/>
          </p:cNvPr>
          <p:cNvSpPr/>
          <p:nvPr/>
        </p:nvSpPr>
        <p:spPr bwMode="auto">
          <a:xfrm>
            <a:off x="8143900" y="5929330"/>
            <a:ext cx="828102" cy="756664"/>
          </a:xfrm>
          <a:prstGeom prst="actionButtonHome">
            <a:avLst/>
          </a:prstGeom>
          <a:ln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" name="Picture 6" descr="https://avatars.mds.yandex.net/i?id=4c25b6da9db9ee15a627a1be77b22a8939f781d1-10878377-images-thumbs&amp;n=13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20000"/>
          </a:blip>
          <a:srcRect l="32813" r="32812" b="47169"/>
          <a:stretch/>
        </p:blipFill>
        <p:spPr bwMode="auto">
          <a:xfrm>
            <a:off x="2483042" y="4669919"/>
            <a:ext cx="1262920" cy="128588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graphicFrame>
        <p:nvGraphicFramePr>
          <p:cNvPr id="43" name="Содержимое 42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5602" name="AutoShape 2" descr="https://top-fon.com/uploads/posts/2023-01/1674734788_top-fon-com-p-zheltii-fon-dlya-prezentatsii-skachat-9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/>
          </a:p>
        </p:txBody>
      </p:sp>
      <p:sp>
        <p:nvSpPr>
          <p:cNvPr id="25604" name="AutoShape 4" descr="https://top-fon.com/uploads/posts/2023-01/1674625101_top-fon-com-p-fon-dlya-prezentatsii-v-zheltikh-tonakh-9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/>
          </a:p>
        </p:txBody>
      </p:sp>
      <p:sp>
        <p:nvSpPr>
          <p:cNvPr id="25608" name="AutoShape 8" descr="https://top-fon.com/uploads/posts/2023-01/1674625049_top-fon-com-p-fon-dlya-prezentatsii-v-zheltikh-tonakh-3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25610" name="Picture 10" descr="https://catherineasquithgallery.com/uploads/posts/2021-02/1613123100_68-p-fon-nezhno-zheltii-73.jpg"/>
          <p:cNvPicPr>
            <a:picLocks noChangeAspect="1" noChangeArrowheads="1"/>
          </p:cNvPicPr>
          <p:nvPr/>
        </p:nvPicPr>
        <p:blipFill>
          <a:blip r:embed="rId7"/>
          <a:stretch/>
        </p:blipFill>
        <p:spPr bwMode="auto">
          <a:xfrm>
            <a:off x="755576" y="7937"/>
            <a:ext cx="9144000" cy="6858000"/>
          </a:xfrm>
          <a:prstGeom prst="rect">
            <a:avLst/>
          </a:prstGeom>
          <a:noFill/>
        </p:spPr>
      </p:pic>
      <p:pic>
        <p:nvPicPr>
          <p:cNvPr id="9" name="Picture 16" descr="http://klubmama.ru/uploads/posts/2022-08/1661958280_8-klubmama-ru-p-shabloni-dlya-prezentatsii-moi-podelki-fot-9.jpg"/>
          <p:cNvPicPr>
            <a:picLocks noChangeAspect="1" noChangeArrowheads="1"/>
          </p:cNvPicPr>
          <p:nvPr/>
        </p:nvPicPr>
        <p:blipFill>
          <a:blip r:embed="rId8"/>
          <a:srcRect r="84213"/>
          <a:stretch/>
        </p:blipFill>
        <p:spPr bwMode="auto">
          <a:xfrm>
            <a:off x="0" y="0"/>
            <a:ext cx="1285852" cy="6858000"/>
          </a:xfrm>
          <a:prstGeom prst="rect">
            <a:avLst/>
          </a:prstGeom>
          <a:noFill/>
        </p:spPr>
      </p:pic>
      <p:sp>
        <p:nvSpPr>
          <p:cNvPr id="4106" name="AutoShape 10" descr="https://flyclipart.com/thumb2/square-clipart-red-257011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/>
          </a:p>
        </p:txBody>
      </p:sp>
      <p:sp>
        <p:nvSpPr>
          <p:cNvPr id="4108" name="AutoShape 12" descr="https://flyclipart.com/thumb2/square-clipart-red-257011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/>
          </a:p>
        </p:txBody>
      </p:sp>
      <p:sp>
        <p:nvSpPr>
          <p:cNvPr id="4110" name="AutoShape 14" descr="https://flyclipart.com/thumb2/square-clipart-red-257011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/>
          </a:p>
        </p:txBody>
      </p:sp>
      <p:sp>
        <p:nvSpPr>
          <p:cNvPr id="26" name="Прямоугольник 25"/>
          <p:cNvSpPr/>
          <p:nvPr/>
        </p:nvSpPr>
        <p:spPr bwMode="auto">
          <a:xfrm>
            <a:off x="3286116" y="357166"/>
            <a:ext cx="35004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400" b="1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 bwMode="auto">
          <a:xfrm>
            <a:off x="2928926" y="1071546"/>
            <a:ext cx="4572000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None/>
              <a:defRPr/>
            </a:pPr>
            <a:endParaRPr lang="ru-RU">
              <a:solidFill>
                <a:schemeClr val="tx1">
                  <a:lumMod val="95000"/>
                  <a:lumOff val="5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29" name="Прямоугольник 28"/>
          <p:cNvSpPr/>
          <p:nvPr/>
        </p:nvSpPr>
        <p:spPr bwMode="auto">
          <a:xfrm>
            <a:off x="2214546" y="2428868"/>
            <a:ext cx="4000528" cy="429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buNone/>
              <a:defRPr/>
            </a:pPr>
            <a:endParaRPr lang="ru-RU" sz="2000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36" name="Прямоугольник 35"/>
          <p:cNvSpPr/>
          <p:nvPr/>
        </p:nvSpPr>
        <p:spPr bwMode="auto">
          <a:xfrm>
            <a:off x="1357290" y="3857628"/>
            <a:ext cx="24288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sz="1400"/>
          </a:p>
        </p:txBody>
      </p:sp>
      <p:sp>
        <p:nvSpPr>
          <p:cNvPr id="42" name="Прямоугольник 41"/>
          <p:cNvSpPr/>
          <p:nvPr/>
        </p:nvSpPr>
        <p:spPr bwMode="auto">
          <a:xfrm>
            <a:off x="6643702" y="2857496"/>
            <a:ext cx="22860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pic>
        <p:nvPicPr>
          <p:cNvPr id="35" name="Picture 6" descr="https://gagaru.club/uploads/posts/2023-02/thumbs/1676255540_gagaru-club-p-krasivii-pryamougolnik-vkontakte-36.png"/>
          <p:cNvPicPr>
            <a:picLocks noChangeAspect="1" noChangeArrowheads="1"/>
          </p:cNvPicPr>
          <p:nvPr/>
        </p:nvPicPr>
        <p:blipFill>
          <a:blip r:embed="rId9">
            <a:lum bright="30000"/>
          </a:blip>
          <a:stretch/>
        </p:blipFill>
        <p:spPr bwMode="auto">
          <a:xfrm>
            <a:off x="2286000" y="266090"/>
            <a:ext cx="5929354" cy="1990605"/>
          </a:xfrm>
          <a:prstGeom prst="rect">
            <a:avLst/>
          </a:prstGeom>
          <a:noFill/>
        </p:spPr>
      </p:pic>
      <p:sp>
        <p:nvSpPr>
          <p:cNvPr id="39" name="Прямоугольник 38"/>
          <p:cNvSpPr/>
          <p:nvPr/>
        </p:nvSpPr>
        <p:spPr bwMode="auto">
          <a:xfrm>
            <a:off x="2286000" y="357166"/>
            <a:ext cx="578646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Материалы изучения удовлетворенности  учащихся и родителей качеством реализации дополнительной программы</a:t>
            </a:r>
            <a:endParaRPr lang="ru-RU" sz="2400" b="1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31" name="Picture 2" descr="https://avatars.mds.yandex.net/i?id=88b2983b755affa98113f22fc79dc7053f0bbf6a-9985849-images-thumbs&amp;n=13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lum contrast="30000"/>
          </a:blip>
          <a:stretch/>
        </p:blipFill>
        <p:spPr bwMode="auto">
          <a:xfrm>
            <a:off x="2892548" y="2502457"/>
            <a:ext cx="4863118" cy="1585852"/>
          </a:xfrm>
          <a:prstGeom prst="rect">
            <a:avLst/>
          </a:prstGeom>
          <a:noFill/>
        </p:spPr>
      </p:pic>
      <p:pic>
        <p:nvPicPr>
          <p:cNvPr id="32" name="Picture 2" descr="https://avatars.mds.yandex.net/i?id=88b2983b755affa98113f22fc79dc7053f0bbf6a-9985849-images-thumbs&amp;n=13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lum contrast="30000"/>
          </a:blip>
          <a:stretch/>
        </p:blipFill>
        <p:spPr bwMode="auto">
          <a:xfrm>
            <a:off x="2783367" y="4207393"/>
            <a:ext cx="4863118" cy="1488798"/>
          </a:xfrm>
          <a:prstGeom prst="rect">
            <a:avLst/>
          </a:prstGeom>
          <a:noFill/>
        </p:spPr>
      </p:pic>
      <p:pic>
        <p:nvPicPr>
          <p:cNvPr id="34" name="Picture 6" descr="https://avatars.mds.yandex.net/i?id=4c25b6da9db9ee15a627a1be77b22a8939f781d1-10878377-images-thumbs&amp;n=13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30000"/>
          </a:blip>
          <a:srcRect l="65625" b="48113"/>
          <a:stretch/>
        </p:blipFill>
        <p:spPr bwMode="auto">
          <a:xfrm>
            <a:off x="2605449" y="2686667"/>
            <a:ext cx="1214446" cy="1214470"/>
          </a:xfrm>
          <a:prstGeom prst="rect">
            <a:avLst/>
          </a:prstGeom>
          <a:noFill/>
        </p:spPr>
      </p:pic>
      <p:pic>
        <p:nvPicPr>
          <p:cNvPr id="37" name="Picture 6" descr="https://avatars.mds.yandex.net/i?id=4c25b6da9db9ee15a627a1be77b22a8939f781d1-10878377-images-thumbs&amp;n=13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30000"/>
          </a:blip>
          <a:srcRect l="65625" b="48113"/>
          <a:stretch/>
        </p:blipFill>
        <p:spPr bwMode="auto">
          <a:xfrm>
            <a:off x="2641832" y="4347967"/>
            <a:ext cx="1214446" cy="1214470"/>
          </a:xfrm>
          <a:prstGeom prst="rect">
            <a:avLst/>
          </a:prstGeom>
          <a:noFill/>
        </p:spPr>
      </p:pic>
      <p:sp>
        <p:nvSpPr>
          <p:cNvPr id="45" name="Прямоугольник 44"/>
          <p:cNvSpPr/>
          <p:nvPr/>
        </p:nvSpPr>
        <p:spPr bwMode="auto">
          <a:xfrm>
            <a:off x="3635895" y="3076258"/>
            <a:ext cx="3600759" cy="427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u="sng">
                <a:hlinkClick r:id="rId12" tooltip="https://forms.yandex.ru/u/698958f7902902f995dcd109"/>
              </a:rPr>
              <a:t>Анкеты для детей</a:t>
            </a:r>
            <a:endParaRPr lang="ru-RU" sz="2200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48" name="Прямоугольник 47"/>
          <p:cNvSpPr/>
          <p:nvPr/>
        </p:nvSpPr>
        <p:spPr bwMode="auto">
          <a:xfrm>
            <a:off x="3856277" y="4725143"/>
            <a:ext cx="3645007" cy="427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u="sng">
                <a:hlinkClick r:id="rId13" tooltip="https://forms.yandex.ru/u/698959811f1eb5ad8a4fbb1a"/>
              </a:rPr>
              <a:t>Анкеты для родителей</a:t>
            </a:r>
            <a:endParaRPr lang="ru-RU" sz="2200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40" name="Управляющая кнопка: домой 39">
            <a:hlinkClick r:id="rId14" action="ppaction://hlinksldjump" highlightClick="1"/>
          </p:cNvPr>
          <p:cNvSpPr/>
          <p:nvPr/>
        </p:nvSpPr>
        <p:spPr bwMode="auto">
          <a:xfrm>
            <a:off x="8072462" y="5929330"/>
            <a:ext cx="828102" cy="756664"/>
          </a:xfrm>
          <a:prstGeom prst="actionButtonHome">
            <a:avLst/>
          </a:prstGeom>
          <a:ln>
            <a:solidFill>
              <a:srgbClr val="92D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graphicFrame>
        <p:nvGraphicFramePr>
          <p:cNvPr id="43" name="Содержимое 42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5602" name="AutoShape 2" descr="https://top-fon.com/uploads/posts/2023-01/1674734788_top-fon-com-p-zheltii-fon-dlya-prezentatsii-skachat-9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/>
          </a:p>
        </p:txBody>
      </p:sp>
      <p:sp>
        <p:nvSpPr>
          <p:cNvPr id="25604" name="AutoShape 4" descr="https://top-fon.com/uploads/posts/2023-01/1674625101_top-fon-com-p-fon-dlya-prezentatsii-v-zheltikh-tonakh-9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/>
          </a:p>
        </p:txBody>
      </p:sp>
      <p:sp>
        <p:nvSpPr>
          <p:cNvPr id="25608" name="AutoShape 8" descr="https://top-fon.com/uploads/posts/2023-01/1674625049_top-fon-com-p-fon-dlya-prezentatsii-v-zheltikh-tonakh-3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25610" name="Picture 10" descr="https://catherineasquithgallery.com/uploads/posts/2021-02/1613123100_68-p-fon-nezhno-zheltii-73.jpg"/>
          <p:cNvPicPr>
            <a:picLocks noChangeAspect="1" noChangeArrowheads="1"/>
          </p:cNvPicPr>
          <p:nvPr/>
        </p:nvPicPr>
        <p:blipFill>
          <a:blip r:embed="rId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9" name="Picture 16" descr="http://klubmama.ru/uploads/posts/2022-08/1661958280_8-klubmama-ru-p-shabloni-dlya-prezentatsii-moi-podelki-fot-9.jpg"/>
          <p:cNvPicPr>
            <a:picLocks noChangeAspect="1" noChangeArrowheads="1"/>
          </p:cNvPicPr>
          <p:nvPr/>
        </p:nvPicPr>
        <p:blipFill>
          <a:blip r:embed="rId8"/>
          <a:srcRect r="84213"/>
          <a:stretch/>
        </p:blipFill>
        <p:spPr bwMode="auto">
          <a:xfrm>
            <a:off x="0" y="0"/>
            <a:ext cx="1285852" cy="6858000"/>
          </a:xfrm>
          <a:prstGeom prst="rect">
            <a:avLst/>
          </a:prstGeom>
          <a:noFill/>
        </p:spPr>
      </p:pic>
      <p:sp>
        <p:nvSpPr>
          <p:cNvPr id="4106" name="AutoShape 10" descr="https://flyclipart.com/thumb2/square-clipart-red-257011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/>
          </a:p>
        </p:txBody>
      </p:sp>
      <p:sp>
        <p:nvSpPr>
          <p:cNvPr id="4108" name="AutoShape 12" descr="https://flyclipart.com/thumb2/square-clipart-red-257011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/>
          </a:p>
        </p:txBody>
      </p:sp>
      <p:sp>
        <p:nvSpPr>
          <p:cNvPr id="4110" name="AutoShape 14" descr="https://flyclipart.com/thumb2/square-clipart-red-257011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/>
          </a:p>
        </p:txBody>
      </p:sp>
      <p:sp>
        <p:nvSpPr>
          <p:cNvPr id="26" name="Прямоугольник 25"/>
          <p:cNvSpPr/>
          <p:nvPr/>
        </p:nvSpPr>
        <p:spPr bwMode="auto">
          <a:xfrm>
            <a:off x="3286116" y="357166"/>
            <a:ext cx="35004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2400" b="1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 bwMode="auto">
          <a:xfrm>
            <a:off x="2928926" y="1071546"/>
            <a:ext cx="4572000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None/>
              <a:defRPr/>
            </a:pPr>
            <a:endParaRPr lang="ru-RU">
              <a:solidFill>
                <a:schemeClr val="tx1">
                  <a:lumMod val="95000"/>
                  <a:lumOff val="5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29" name="Прямоугольник 28"/>
          <p:cNvSpPr/>
          <p:nvPr/>
        </p:nvSpPr>
        <p:spPr bwMode="auto">
          <a:xfrm>
            <a:off x="2214546" y="2428868"/>
            <a:ext cx="4000528" cy="429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buNone/>
              <a:defRPr/>
            </a:pPr>
            <a:endParaRPr lang="ru-RU" sz="2000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36" name="Прямоугольник 35"/>
          <p:cNvSpPr/>
          <p:nvPr/>
        </p:nvSpPr>
        <p:spPr bwMode="auto">
          <a:xfrm>
            <a:off x="1357290" y="3857628"/>
            <a:ext cx="24288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sz="1400"/>
          </a:p>
        </p:txBody>
      </p:sp>
      <p:sp>
        <p:nvSpPr>
          <p:cNvPr id="42" name="Прямоугольник 41"/>
          <p:cNvSpPr/>
          <p:nvPr/>
        </p:nvSpPr>
        <p:spPr bwMode="auto">
          <a:xfrm>
            <a:off x="6643702" y="2857496"/>
            <a:ext cx="22860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pic>
        <p:nvPicPr>
          <p:cNvPr id="38" name="Picture 2" descr="https://avatars.mds.yandex.net/i?id=88b2983b755affa98113f22fc79dc7053f0bbf6a-9985849-images-thumbs&amp;n=13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99CC00">
                <a:tint val="45000"/>
                <a:satMod val="400000"/>
              </a:srgbClr>
            </a:duotone>
            <a:lum bright="40000"/>
          </a:blip>
          <a:stretch/>
        </p:blipFill>
        <p:spPr bwMode="auto">
          <a:xfrm>
            <a:off x="1500165" y="1290147"/>
            <a:ext cx="3071834" cy="1931551"/>
          </a:xfrm>
          <a:prstGeom prst="rect">
            <a:avLst/>
          </a:prstGeom>
          <a:noFill/>
        </p:spPr>
      </p:pic>
      <p:pic>
        <p:nvPicPr>
          <p:cNvPr id="44" name="Picture 2" descr="https://avatars.mds.yandex.net/i?id=88b2983b755affa98113f22fc79dc7053f0bbf6a-9985849-images-thumbs&amp;n=13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99CC00">
                <a:tint val="45000"/>
                <a:satMod val="400000"/>
              </a:srgbClr>
            </a:duotone>
            <a:lum bright="40000"/>
          </a:blip>
          <a:stretch/>
        </p:blipFill>
        <p:spPr bwMode="auto">
          <a:xfrm>
            <a:off x="1543032" y="3000372"/>
            <a:ext cx="3071834" cy="1912471"/>
          </a:xfrm>
          <a:prstGeom prst="rect">
            <a:avLst/>
          </a:prstGeom>
          <a:noFill/>
        </p:spPr>
      </p:pic>
      <p:pic>
        <p:nvPicPr>
          <p:cNvPr id="51" name="Picture 2" descr="https://avatars.mds.yandex.net/i?id=88b2983b755affa98113f22fc79dc7053f0bbf6a-9985849-images-thumbs&amp;n=13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99CC00">
                <a:tint val="45000"/>
                <a:satMod val="400000"/>
              </a:srgbClr>
            </a:duotone>
            <a:lum bright="40000"/>
          </a:blip>
          <a:stretch/>
        </p:blipFill>
        <p:spPr bwMode="auto">
          <a:xfrm>
            <a:off x="1643042" y="4499186"/>
            <a:ext cx="3143273" cy="2096170"/>
          </a:xfrm>
          <a:prstGeom prst="rect">
            <a:avLst/>
          </a:prstGeom>
          <a:noFill/>
        </p:spPr>
      </p:pic>
      <p:pic>
        <p:nvPicPr>
          <p:cNvPr id="59" name="Picture 6" descr="https://gagaru.club/uploads/posts/2023-02/thumbs/1676255540_gagaru-club-p-krasivii-pryamougolnik-vkontakte-36.png"/>
          <p:cNvPicPr>
            <a:picLocks noChangeAspect="1" noChangeArrowheads="1"/>
          </p:cNvPicPr>
          <p:nvPr/>
        </p:nvPicPr>
        <p:blipFill>
          <a:blip r:embed="rId10">
            <a:lum bright="30000"/>
          </a:blip>
          <a:stretch/>
        </p:blipFill>
        <p:spPr bwMode="auto">
          <a:xfrm>
            <a:off x="2214546" y="214290"/>
            <a:ext cx="5214973" cy="993329"/>
          </a:xfrm>
          <a:prstGeom prst="rect">
            <a:avLst/>
          </a:prstGeom>
          <a:noFill/>
        </p:spPr>
      </p:pic>
      <p:sp>
        <p:nvSpPr>
          <p:cNvPr id="32" name="Прямоугольник 31"/>
          <p:cNvSpPr/>
          <p:nvPr/>
        </p:nvSpPr>
        <p:spPr bwMode="auto">
          <a:xfrm>
            <a:off x="2285984" y="500042"/>
            <a:ext cx="49503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Методическое обеспечение</a:t>
            </a:r>
            <a:endParaRPr lang="ru-RU" sz="2400" b="1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 bwMode="auto">
          <a:xfrm>
            <a:off x="1571604" y="1857364"/>
            <a:ext cx="285752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200" b="1" u="sng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  <a:hlinkClick r:id="rId11" action="ppaction://hlinksldjump" tooltip="ppaction://hlinksldjumpslide14"/>
              </a:rPr>
              <a:t>Методические разработки занятий</a:t>
            </a:r>
            <a:endParaRPr lang="ru-RU" sz="2200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34" name="Прямоугольник 33"/>
          <p:cNvSpPr/>
          <p:nvPr/>
        </p:nvSpPr>
        <p:spPr bwMode="auto">
          <a:xfrm>
            <a:off x="1714480" y="3429000"/>
            <a:ext cx="285752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200" b="1" u="sng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  <a:hlinkClick r:id="rId12" action="ppaction://hlinksldjump" tooltip="ppaction://hlinksldjumpslide12"/>
              </a:rPr>
              <a:t>Методические разработки </a:t>
            </a:r>
            <a:endParaRPr/>
          </a:p>
          <a:p>
            <a:pPr algn="ctr">
              <a:defRPr/>
            </a:pPr>
            <a:r>
              <a:rPr lang="ru-RU" sz="2200" b="1" u="sng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  <a:hlinkClick r:id="rId12" action="ppaction://hlinksldjump" tooltip="ppaction://hlinksldjumpslide12"/>
              </a:rPr>
              <a:t>мастер-классов</a:t>
            </a:r>
            <a:endParaRPr lang="ru-RU" sz="2200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37" name="Прямоугольник 36"/>
          <p:cNvSpPr/>
          <p:nvPr/>
        </p:nvSpPr>
        <p:spPr bwMode="auto">
          <a:xfrm rot="10800000" flipV="1">
            <a:off x="1857354" y="4872929"/>
            <a:ext cx="280037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2000" b="1" u="sng">
                <a:solidFill>
                  <a:srgbClr val="9BBB59">
                    <a:lumMod val="50000"/>
                  </a:srgbClr>
                </a:solidFill>
                <a:latin typeface="Times New Roman"/>
                <a:cs typeface="Times New Roman"/>
                <a:hlinkClick r:id="rId13" action="ppaction://hlinksldjump" tooltip="ppaction://hlinksldjumpslide18"/>
              </a:rPr>
              <a:t>Методические разработки воспитательных мероприятий</a:t>
            </a:r>
            <a:endParaRPr lang="ru-RU" sz="2000" b="1">
              <a:solidFill>
                <a:srgbClr val="9BBB59">
                  <a:lumMod val="50000"/>
                </a:srgbClr>
              </a:solidFill>
              <a:latin typeface="Times New Roman"/>
              <a:cs typeface="Times New Roman"/>
            </a:endParaRPr>
          </a:p>
        </p:txBody>
      </p:sp>
      <p:pic>
        <p:nvPicPr>
          <p:cNvPr id="47" name="Picture 2" descr="https://avatars.mds.yandex.net/i?id=88b2983b755affa98113f22fc79dc7053f0bbf6a-9985849-images-thumbs&amp;n=13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99CC00">
                <a:tint val="45000"/>
                <a:satMod val="400000"/>
              </a:srgbClr>
            </a:duotone>
            <a:lum bright="40000"/>
          </a:blip>
          <a:stretch/>
        </p:blipFill>
        <p:spPr bwMode="auto">
          <a:xfrm>
            <a:off x="5312235" y="1311541"/>
            <a:ext cx="3071834" cy="1871951"/>
          </a:xfrm>
          <a:prstGeom prst="rect">
            <a:avLst/>
          </a:prstGeom>
          <a:noFill/>
        </p:spPr>
      </p:pic>
      <p:pic>
        <p:nvPicPr>
          <p:cNvPr id="53" name="Picture 2" descr="https://avatars.mds.yandex.net/i?id=88b2983b755affa98113f22fc79dc7053f0bbf6a-9985849-images-thumbs&amp;n=13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99CC00">
                <a:tint val="45000"/>
                <a:satMod val="400000"/>
              </a:srgbClr>
            </a:duotone>
            <a:lum bright="40000"/>
          </a:blip>
          <a:stretch/>
        </p:blipFill>
        <p:spPr bwMode="auto">
          <a:xfrm>
            <a:off x="5357818" y="2962203"/>
            <a:ext cx="3071834" cy="2020959"/>
          </a:xfrm>
          <a:prstGeom prst="rect">
            <a:avLst/>
          </a:prstGeom>
          <a:noFill/>
        </p:spPr>
      </p:pic>
      <p:sp>
        <p:nvSpPr>
          <p:cNvPr id="54" name="TextBox 53"/>
          <p:cNvSpPr txBox="1"/>
          <p:nvPr/>
        </p:nvSpPr>
        <p:spPr bwMode="auto">
          <a:xfrm>
            <a:off x="5715008" y="1785926"/>
            <a:ext cx="25003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200" b="1" u="sng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  <a:hlinkClick r:id="rId14" action="ppaction://hlinksldjump" tooltip="ppaction://hlinksldjumpslide13"/>
              </a:rPr>
              <a:t>Проектная деятельность</a:t>
            </a:r>
            <a:endParaRPr lang="ru-RU" sz="2200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55" name="TextBox 54"/>
          <p:cNvSpPr txBox="1"/>
          <p:nvPr/>
        </p:nvSpPr>
        <p:spPr bwMode="auto">
          <a:xfrm>
            <a:off x="5643570" y="3571876"/>
            <a:ext cx="24288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200" b="1" u="sng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  <a:hlinkClick r:id="rId15" action="ppaction://hlinksldjump" tooltip="ppaction://hlinksldjumpslide15"/>
              </a:rPr>
              <a:t>Методические рекомендации</a:t>
            </a:r>
            <a:endParaRPr lang="ru-RU" sz="2200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30" name="Управляющая кнопка: домой 29">
            <a:hlinkClick r:id="rId16" action="ppaction://hlinksldjump" highlightClick="1"/>
          </p:cNvPr>
          <p:cNvSpPr/>
          <p:nvPr/>
        </p:nvSpPr>
        <p:spPr bwMode="auto">
          <a:xfrm>
            <a:off x="8143900" y="5929330"/>
            <a:ext cx="756664" cy="685226"/>
          </a:xfrm>
          <a:prstGeom prst="actionButtonHom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" name="Picture 2" descr="https://avatars.mds.yandex.net/i?id=88b2983b755affa98113f22fc79dc7053f0bbf6a-9985849-images-thumbs&amp;n=13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99CC00">
                <a:tint val="45000"/>
                <a:satMod val="400000"/>
              </a:srgbClr>
            </a:duotone>
            <a:lum bright="40000"/>
          </a:blip>
          <a:stretch/>
        </p:blipFill>
        <p:spPr bwMode="auto">
          <a:xfrm>
            <a:off x="5357818" y="4552170"/>
            <a:ext cx="3071834" cy="203119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 bwMode="auto">
          <a:xfrm>
            <a:off x="5643570" y="5257800"/>
            <a:ext cx="231280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200" b="1" u="sng">
                <a:latin typeface="Times New Roman"/>
                <a:cs typeface="Times New Roman"/>
                <a:hlinkClick r:id="rId17" action="ppaction://hlinksldjump" tooltip="ppaction://hlinksldjumpslide19"/>
              </a:rPr>
              <a:t>Делюсь опытом</a:t>
            </a:r>
            <a:endParaRPr lang="ru-RU" sz="2200" b="1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" name="Picture 10" descr="https://catherineasquithgallery.com/uploads/posts/2021-02/1613123100_68-p-fon-nezhno-zheltii-73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16" descr="http://klubmama.ru/uploads/posts/2022-08/1661958280_8-klubmama-ru-p-shabloni-dlya-prezentatsii-moi-podelki-fot-9.jpg"/>
          <p:cNvPicPr>
            <a:picLocks noChangeAspect="1" noChangeArrowheads="1"/>
          </p:cNvPicPr>
          <p:nvPr/>
        </p:nvPicPr>
        <p:blipFill>
          <a:blip r:embed="rId3"/>
          <a:srcRect r="84213"/>
          <a:stretch/>
        </p:blipFill>
        <p:spPr bwMode="auto">
          <a:xfrm>
            <a:off x="0" y="0"/>
            <a:ext cx="1285852" cy="6858000"/>
          </a:xfrm>
          <a:prstGeom prst="rect">
            <a:avLst/>
          </a:prstGeom>
          <a:noFill/>
        </p:spPr>
      </p:pic>
      <p:pic>
        <p:nvPicPr>
          <p:cNvPr id="7" name="Picture 2" descr="https://avatars.mds.yandex.net/i?id=88b2983b755affa98113f22fc79dc7053f0bbf6a-9985849-images-thumbs&amp;n=1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lum contrast="30000"/>
          </a:blip>
          <a:stretch/>
        </p:blipFill>
        <p:spPr bwMode="auto">
          <a:xfrm>
            <a:off x="2670399" y="1345167"/>
            <a:ext cx="4732781" cy="1436991"/>
          </a:xfrm>
          <a:prstGeom prst="rect">
            <a:avLst/>
          </a:prstGeom>
          <a:noFill/>
        </p:spPr>
      </p:pic>
      <p:pic>
        <p:nvPicPr>
          <p:cNvPr id="8" name="Picture 2" descr="https://avatars.mds.yandex.net/i?id=88b2983b755affa98113f22fc79dc7053f0bbf6a-9985849-images-thumbs&amp;n=1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lum contrast="30000"/>
          </a:blip>
          <a:stretch/>
        </p:blipFill>
        <p:spPr bwMode="auto">
          <a:xfrm>
            <a:off x="2714352" y="2580775"/>
            <a:ext cx="4732781" cy="1484815"/>
          </a:xfrm>
          <a:prstGeom prst="rect">
            <a:avLst/>
          </a:prstGeom>
          <a:noFill/>
        </p:spPr>
      </p:pic>
      <p:pic>
        <p:nvPicPr>
          <p:cNvPr id="9" name="Picture 2" descr="https://avatars.mds.yandex.net/i?id=88b2983b755affa98113f22fc79dc7053f0bbf6a-9985849-images-thumbs&amp;n=1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lum contrast="30000"/>
          </a:blip>
          <a:stretch/>
        </p:blipFill>
        <p:spPr bwMode="auto">
          <a:xfrm>
            <a:off x="2741394" y="3981257"/>
            <a:ext cx="4732781" cy="1484815"/>
          </a:xfrm>
          <a:prstGeom prst="rect">
            <a:avLst/>
          </a:prstGeom>
          <a:noFill/>
        </p:spPr>
      </p:pic>
      <p:pic>
        <p:nvPicPr>
          <p:cNvPr id="10" name="Picture 2" descr="https://avatars.mds.yandex.net/i?id=88b2983b755affa98113f22fc79dc7053f0bbf6a-9985849-images-thumbs&amp;n=1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lum contrast="30000"/>
          </a:blip>
          <a:stretch/>
        </p:blipFill>
        <p:spPr bwMode="auto">
          <a:xfrm>
            <a:off x="2767248" y="5267141"/>
            <a:ext cx="4732781" cy="1484815"/>
          </a:xfrm>
          <a:prstGeom prst="rect">
            <a:avLst/>
          </a:prstGeom>
          <a:noFill/>
        </p:spPr>
      </p:pic>
      <p:pic>
        <p:nvPicPr>
          <p:cNvPr id="11" name="Picture 6" descr="https://avatars.mds.yandex.net/i?id=4c25b6da9db9ee15a627a1be77b22a8939f781d1-10878377-images-thumbs&amp;n=1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30000"/>
          </a:blip>
          <a:srcRect l="65625" b="48113"/>
          <a:stretch/>
        </p:blipFill>
        <p:spPr bwMode="auto">
          <a:xfrm>
            <a:off x="2503988" y="1426042"/>
            <a:ext cx="1214446" cy="1214470"/>
          </a:xfrm>
          <a:prstGeom prst="rect">
            <a:avLst/>
          </a:prstGeom>
          <a:noFill/>
        </p:spPr>
      </p:pic>
      <p:pic>
        <p:nvPicPr>
          <p:cNvPr id="12" name="Picture 6" descr="https://avatars.mds.yandex.net/i?id=4c25b6da9db9ee15a627a1be77b22a8939f781d1-10878377-images-thumbs&amp;n=1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30000"/>
          </a:blip>
          <a:srcRect l="65625" b="48113"/>
          <a:stretch/>
        </p:blipFill>
        <p:spPr bwMode="auto">
          <a:xfrm>
            <a:off x="2544102" y="2696416"/>
            <a:ext cx="1214446" cy="1214470"/>
          </a:xfrm>
          <a:prstGeom prst="rect">
            <a:avLst/>
          </a:prstGeom>
          <a:noFill/>
        </p:spPr>
      </p:pic>
      <p:pic>
        <p:nvPicPr>
          <p:cNvPr id="13" name="Picture 6" descr="https://avatars.mds.yandex.net/i?id=4c25b6da9db9ee15a627a1be77b22a8939f781d1-10878377-images-thumbs&amp;n=1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30000"/>
          </a:blip>
          <a:srcRect l="65625" b="48113"/>
          <a:stretch/>
        </p:blipFill>
        <p:spPr bwMode="auto">
          <a:xfrm>
            <a:off x="2571736" y="4102484"/>
            <a:ext cx="1214446" cy="1214470"/>
          </a:xfrm>
          <a:prstGeom prst="rect">
            <a:avLst/>
          </a:prstGeom>
          <a:noFill/>
        </p:spPr>
      </p:pic>
      <p:pic>
        <p:nvPicPr>
          <p:cNvPr id="14" name="Picture 6" descr="https://avatars.mds.yandex.net/i?id=4c25b6da9db9ee15a627a1be77b22a8939f781d1-10878377-images-thumbs&amp;n=1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30000"/>
          </a:blip>
          <a:srcRect l="65625" b="48113"/>
          <a:stretch/>
        </p:blipFill>
        <p:spPr bwMode="auto">
          <a:xfrm>
            <a:off x="2594639" y="5368892"/>
            <a:ext cx="1214446" cy="1214470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 bwMode="auto">
          <a:xfrm>
            <a:off x="3563887" y="1848938"/>
            <a:ext cx="374441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200" b="1" u="sng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  <a:hlinkClick r:id="rId6" action="ppaction://hlinksldjump" tooltip="ppaction://hlinksldjumpslide10"/>
              </a:rPr>
              <a:t>Технологические карты</a:t>
            </a:r>
            <a:endParaRPr lang="ru-RU" sz="2200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17" name="TextBox 16"/>
          <p:cNvSpPr txBox="1"/>
          <p:nvPr/>
        </p:nvSpPr>
        <p:spPr bwMode="auto">
          <a:xfrm>
            <a:off x="3844548" y="3030896"/>
            <a:ext cx="32477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200" b="1" u="sng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  <a:hlinkClick r:id="rId7" action="ppaction://hlinksldjump" tooltip="ppaction://hlinksldjumpslide11"/>
              </a:rPr>
              <a:t>Презентации</a:t>
            </a:r>
            <a:endParaRPr lang="ru-RU" sz="2200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18" name="TextBox 17"/>
          <p:cNvSpPr txBox="1"/>
          <p:nvPr/>
        </p:nvSpPr>
        <p:spPr bwMode="auto">
          <a:xfrm>
            <a:off x="4067944" y="5805264"/>
            <a:ext cx="28803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200" b="1" u="sng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  <a:hlinkClick r:id="rId8" tooltip="https://cloud.mail.ru/public/8csW/voVacerHq"/>
              </a:rPr>
              <a:t>Кроссворды</a:t>
            </a:r>
            <a:endParaRPr lang="ru-RU" sz="2200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3902678" y="4535304"/>
            <a:ext cx="318960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200" b="1" u="sng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  <a:hlinkClick r:id="rId9" tooltip="https://cloud.mail.ru/public/UcNQ/Qr4UguWjS"/>
              </a:rPr>
              <a:t>Физминутки</a:t>
            </a:r>
            <a:endParaRPr lang="ru-RU" sz="2200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pic>
        <p:nvPicPr>
          <p:cNvPr id="19" name="Picture 6" descr="https://gagaru.club/uploads/posts/2023-02/thumbs/1676255540_gagaru-club-p-krasivii-pryamougolnik-vkontakte-36.png"/>
          <p:cNvPicPr>
            <a:picLocks noChangeAspect="1" noChangeArrowheads="1"/>
          </p:cNvPicPr>
          <p:nvPr/>
        </p:nvPicPr>
        <p:blipFill>
          <a:blip r:embed="rId10">
            <a:lum bright="30000"/>
          </a:blip>
          <a:stretch/>
        </p:blipFill>
        <p:spPr bwMode="auto">
          <a:xfrm>
            <a:off x="2285984" y="214290"/>
            <a:ext cx="5643603" cy="1074973"/>
          </a:xfrm>
          <a:prstGeom prst="rect">
            <a:avLst/>
          </a:prstGeom>
          <a:noFill/>
        </p:spPr>
      </p:pic>
      <p:sp>
        <p:nvSpPr>
          <p:cNvPr id="21" name="TextBox 20"/>
          <p:cNvSpPr txBox="1"/>
          <p:nvPr/>
        </p:nvSpPr>
        <p:spPr bwMode="auto">
          <a:xfrm>
            <a:off x="2643174" y="428604"/>
            <a:ext cx="49292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400" b="1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Дидактическое обеспечение</a:t>
            </a:r>
            <a:endParaRPr/>
          </a:p>
        </p:txBody>
      </p:sp>
      <p:sp>
        <p:nvSpPr>
          <p:cNvPr id="22" name="Управляющая кнопка: домой 21">
            <a:hlinkClick r:id="rId11" action="ppaction://hlinksldjump" highlightClick="1"/>
          </p:cNvPr>
          <p:cNvSpPr/>
          <p:nvPr/>
        </p:nvSpPr>
        <p:spPr bwMode="auto">
          <a:xfrm>
            <a:off x="8143900" y="5929330"/>
            <a:ext cx="756664" cy="685226"/>
          </a:xfrm>
          <a:prstGeom prst="actionButtonHom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" name="Picture 10" descr="https://catherineasquithgallery.com/uploads/posts/2021-02/1613123100_68-p-fon-nezhno-zheltii-73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0" y="2499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16" descr="http://klubmama.ru/uploads/posts/2022-08/1661958280_8-klubmama-ru-p-shabloni-dlya-prezentatsii-moi-podelki-fot-9.jpg"/>
          <p:cNvPicPr>
            <a:picLocks noChangeAspect="1" noChangeArrowheads="1"/>
          </p:cNvPicPr>
          <p:nvPr/>
        </p:nvPicPr>
        <p:blipFill>
          <a:blip r:embed="rId3"/>
          <a:srcRect r="84213"/>
          <a:stretch/>
        </p:blipFill>
        <p:spPr bwMode="auto">
          <a:xfrm>
            <a:off x="0" y="0"/>
            <a:ext cx="1285852" cy="6858000"/>
          </a:xfrm>
          <a:prstGeom prst="rect">
            <a:avLst/>
          </a:prstGeom>
          <a:noFill/>
        </p:spPr>
      </p:pic>
      <p:pic>
        <p:nvPicPr>
          <p:cNvPr id="8" name="Picture 2" descr="https://avatars.mds.yandex.net/i?id=88b2983b755affa98113f22fc79dc7053f0bbf6a-9985849-images-thumbs&amp;n=1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lum contrast="30000"/>
          </a:blip>
          <a:stretch/>
        </p:blipFill>
        <p:spPr bwMode="auto">
          <a:xfrm>
            <a:off x="2143108" y="1214422"/>
            <a:ext cx="2143140" cy="1484815"/>
          </a:xfrm>
          <a:prstGeom prst="rect">
            <a:avLst/>
          </a:prstGeom>
          <a:noFill/>
        </p:spPr>
      </p:pic>
      <p:pic>
        <p:nvPicPr>
          <p:cNvPr id="10" name="Picture 2" descr="https://avatars.mds.yandex.net/i?id=88b2983b755affa98113f22fc79dc7053f0bbf6a-9985849-images-thumbs&amp;n=1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lum contrast="30000"/>
          </a:blip>
          <a:stretch/>
        </p:blipFill>
        <p:spPr bwMode="auto">
          <a:xfrm>
            <a:off x="5286380" y="1255152"/>
            <a:ext cx="2143140" cy="1444085"/>
          </a:xfrm>
          <a:prstGeom prst="rect">
            <a:avLst/>
          </a:prstGeom>
          <a:noFill/>
        </p:spPr>
      </p:pic>
      <p:pic>
        <p:nvPicPr>
          <p:cNvPr id="11" name="Picture 2" descr="https://avatars.mds.yandex.net/i?id=88b2983b755affa98113f22fc79dc7053f0bbf6a-9985849-images-thumbs&amp;n=1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lum contrast="30000"/>
          </a:blip>
          <a:stretch/>
        </p:blipFill>
        <p:spPr bwMode="auto">
          <a:xfrm>
            <a:off x="2143108" y="3000372"/>
            <a:ext cx="2214578" cy="1534309"/>
          </a:xfrm>
          <a:prstGeom prst="rect">
            <a:avLst/>
          </a:prstGeom>
          <a:noFill/>
        </p:spPr>
      </p:pic>
      <p:pic>
        <p:nvPicPr>
          <p:cNvPr id="12" name="Picture 2" descr="https://avatars.mds.yandex.net/i?id=88b2983b755affa98113f22fc79dc7053f0bbf6a-9985849-images-thumbs&amp;n=1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lum contrast="30000"/>
          </a:blip>
          <a:stretch/>
        </p:blipFill>
        <p:spPr bwMode="auto">
          <a:xfrm>
            <a:off x="5286380" y="3000372"/>
            <a:ext cx="2143140" cy="1484815"/>
          </a:xfrm>
          <a:prstGeom prst="rect">
            <a:avLst/>
          </a:prstGeom>
          <a:noFill/>
        </p:spPr>
      </p:pic>
      <p:pic>
        <p:nvPicPr>
          <p:cNvPr id="13" name="Picture 2" descr="https://avatars.mds.yandex.net/i?id=88b2983b755affa98113f22fc79dc7053f0bbf6a-9985849-images-thumbs&amp;n=1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lum contrast="30000"/>
          </a:blip>
          <a:stretch/>
        </p:blipFill>
        <p:spPr bwMode="auto">
          <a:xfrm>
            <a:off x="2339753" y="4572008"/>
            <a:ext cx="5018330" cy="1484815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 bwMode="auto">
          <a:xfrm>
            <a:off x="2143108" y="1500165"/>
            <a:ext cx="21431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200" b="1" u="sng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  <a:hlinkClick r:id="rId5" tooltip="https://cloud.mail.ru/public/aVc5/pYzbCWNyv"/>
              </a:rPr>
              <a:t>Заполнение нитью угла</a:t>
            </a:r>
            <a:endParaRPr lang="ru-RU" sz="2200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17" name="Прямоугольник 16"/>
          <p:cNvSpPr/>
          <p:nvPr/>
        </p:nvSpPr>
        <p:spPr bwMode="auto">
          <a:xfrm>
            <a:off x="2214546" y="3429000"/>
            <a:ext cx="207170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200" b="1" u="sng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  <a:hlinkClick r:id="rId6" tooltip="https://cloud.mail.ru/public/1pPt/MT1qrxonu"/>
              </a:rPr>
              <a:t>Заполнение нитью круга</a:t>
            </a:r>
            <a:endParaRPr lang="ru-RU" sz="2200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5357819" y="3429000"/>
            <a:ext cx="200026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200" b="1" u="sng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  <a:hlinkClick r:id="rId7" tooltip="https://cloud.mail.ru/public/PYAw/VSXzeDmWK"/>
              </a:rPr>
              <a:t>Объемная изонить</a:t>
            </a:r>
            <a:endParaRPr lang="ru-RU" sz="2200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5436096" y="1549425"/>
            <a:ext cx="185054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200" b="1" u="sng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  <a:hlinkClick r:id="rId8" tooltip="https://cloud.mail.ru/public/guuP/8rHXswAct"/>
              </a:rPr>
              <a:t>Куклы-</a:t>
            </a:r>
            <a:endParaRPr/>
          </a:p>
          <a:p>
            <a:pPr algn="ctr">
              <a:defRPr/>
            </a:pPr>
            <a:r>
              <a:rPr lang="ru-RU" sz="2200" b="1" u="sng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  <a:hlinkClick r:id="rId8" tooltip="https://cloud.mail.ru/public/guuP/8rHXswAct"/>
              </a:rPr>
              <a:t>обереги</a:t>
            </a:r>
            <a:endParaRPr lang="ru-RU" sz="2200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20" name="Прямоугольник 19"/>
          <p:cNvSpPr/>
          <p:nvPr/>
        </p:nvSpPr>
        <p:spPr bwMode="auto">
          <a:xfrm>
            <a:off x="2915816" y="4913815"/>
            <a:ext cx="396044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200" b="1" u="sng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  <a:hlinkClick r:id="rId9" tooltip="https://cloud.mail.ru/public/DDd4/ncCSBV3Gw"/>
              </a:rPr>
              <a:t>Игрушка на основе дна пластиковой бутылки</a:t>
            </a:r>
            <a:endParaRPr lang="ru-RU" sz="2200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8286775" y="285728"/>
            <a:ext cx="3429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endParaRPr lang="ru-RU" sz="2400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pic>
        <p:nvPicPr>
          <p:cNvPr id="23" name="Picture 6" descr="https://gagaru.club/uploads/posts/2023-02/thumbs/1676255540_gagaru-club-p-krasivii-pryamougolnik-vkontakte-36.png"/>
          <p:cNvPicPr>
            <a:picLocks noChangeAspect="1" noChangeArrowheads="1"/>
          </p:cNvPicPr>
          <p:nvPr/>
        </p:nvPicPr>
        <p:blipFill>
          <a:blip r:embed="rId10">
            <a:lum bright="30000"/>
          </a:blip>
          <a:stretch/>
        </p:blipFill>
        <p:spPr bwMode="auto">
          <a:xfrm>
            <a:off x="2071670" y="142852"/>
            <a:ext cx="5643603" cy="1074973"/>
          </a:xfrm>
          <a:prstGeom prst="rect">
            <a:avLst/>
          </a:prstGeom>
          <a:noFill/>
        </p:spPr>
      </p:pic>
      <p:sp>
        <p:nvSpPr>
          <p:cNvPr id="24" name="TextBox 23"/>
          <p:cNvSpPr txBox="1"/>
          <p:nvPr/>
        </p:nvSpPr>
        <p:spPr bwMode="auto">
          <a:xfrm>
            <a:off x="2571736" y="357166"/>
            <a:ext cx="47149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400" b="1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Технологические карты</a:t>
            </a:r>
            <a:endParaRPr/>
          </a:p>
        </p:txBody>
      </p:sp>
      <p:sp>
        <p:nvSpPr>
          <p:cNvPr id="22" name="Управляющая кнопка: домой 21">
            <a:hlinkClick r:id="rId11" action="ppaction://hlinksldjump" highlightClick="1"/>
          </p:cNvPr>
          <p:cNvSpPr/>
          <p:nvPr/>
        </p:nvSpPr>
        <p:spPr bwMode="auto">
          <a:xfrm>
            <a:off x="8143900" y="5929330"/>
            <a:ext cx="756664" cy="685226"/>
          </a:xfrm>
          <a:prstGeom prst="actionButtonHom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" name="Picture 10" descr="https://catherineasquithgallery.com/uploads/posts/2021-02/1613123100_68-p-fon-nezhno-zheltii-73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16" descr="http://klubmama.ru/uploads/posts/2022-08/1661958280_8-klubmama-ru-p-shabloni-dlya-prezentatsii-moi-podelki-fot-9.jpg"/>
          <p:cNvPicPr>
            <a:picLocks noChangeAspect="1" noChangeArrowheads="1"/>
          </p:cNvPicPr>
          <p:nvPr/>
        </p:nvPicPr>
        <p:blipFill>
          <a:blip r:embed="rId3"/>
          <a:srcRect r="84213"/>
          <a:stretch/>
        </p:blipFill>
        <p:spPr bwMode="auto">
          <a:xfrm>
            <a:off x="0" y="0"/>
            <a:ext cx="1285852" cy="6858000"/>
          </a:xfrm>
          <a:prstGeom prst="rect">
            <a:avLst/>
          </a:prstGeom>
          <a:noFill/>
        </p:spPr>
      </p:pic>
      <p:pic>
        <p:nvPicPr>
          <p:cNvPr id="8" name="Picture 2" descr="https://avatars.mds.yandex.net/i?id=88b2983b755affa98113f22fc79dc7053f0bbf6a-9985849-images-thumbs&amp;n=1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lum contrast="30000"/>
          </a:blip>
          <a:stretch/>
        </p:blipFill>
        <p:spPr bwMode="auto">
          <a:xfrm>
            <a:off x="1600174" y="1214422"/>
            <a:ext cx="2686073" cy="1484815"/>
          </a:xfrm>
          <a:prstGeom prst="rect">
            <a:avLst/>
          </a:prstGeom>
          <a:noFill/>
        </p:spPr>
      </p:pic>
      <p:pic>
        <p:nvPicPr>
          <p:cNvPr id="10" name="Picture 2" descr="https://avatars.mds.yandex.net/i?id=88b2983b755affa98113f22fc79dc7053f0bbf6a-9985849-images-thumbs&amp;n=1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lum contrast="30000"/>
          </a:blip>
          <a:stretch/>
        </p:blipFill>
        <p:spPr bwMode="auto">
          <a:xfrm>
            <a:off x="5135381" y="1254902"/>
            <a:ext cx="2824813" cy="1484815"/>
          </a:xfrm>
          <a:prstGeom prst="rect">
            <a:avLst/>
          </a:prstGeom>
          <a:noFill/>
        </p:spPr>
      </p:pic>
      <p:pic>
        <p:nvPicPr>
          <p:cNvPr id="11" name="Picture 2" descr="https://avatars.mds.yandex.net/i?id=88b2983b755affa98113f22fc79dc7053f0bbf6a-9985849-images-thumbs&amp;n=1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lum contrast="30000"/>
          </a:blip>
          <a:stretch/>
        </p:blipFill>
        <p:spPr bwMode="auto">
          <a:xfrm>
            <a:off x="1657753" y="2379374"/>
            <a:ext cx="2585627" cy="1534309"/>
          </a:xfrm>
          <a:prstGeom prst="rect">
            <a:avLst/>
          </a:prstGeom>
          <a:noFill/>
        </p:spPr>
      </p:pic>
      <p:pic>
        <p:nvPicPr>
          <p:cNvPr id="12" name="Picture 2" descr="https://avatars.mds.yandex.net/i?id=88b2983b755affa98113f22fc79dc7053f0bbf6a-9985849-images-thumbs&amp;n=1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lum contrast="30000"/>
          </a:blip>
          <a:stretch/>
        </p:blipFill>
        <p:spPr bwMode="auto">
          <a:xfrm>
            <a:off x="5164896" y="2469928"/>
            <a:ext cx="2757510" cy="1484815"/>
          </a:xfrm>
          <a:prstGeom prst="rect">
            <a:avLst/>
          </a:prstGeom>
          <a:noFill/>
        </p:spPr>
      </p:pic>
      <p:pic>
        <p:nvPicPr>
          <p:cNvPr id="13" name="Picture 2" descr="https://avatars.mds.yandex.net/i?id=88b2983b755affa98113f22fc79dc7053f0bbf6a-9985849-images-thumbs&amp;n=1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lum contrast="30000"/>
          </a:blip>
          <a:stretch/>
        </p:blipFill>
        <p:spPr bwMode="auto">
          <a:xfrm>
            <a:off x="1653618" y="3627931"/>
            <a:ext cx="2589762" cy="1571636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 bwMode="auto">
          <a:xfrm>
            <a:off x="2428860" y="1643050"/>
            <a:ext cx="1643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endParaRPr lang="ru-RU" sz="2000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17" name="Прямоугольник 16"/>
          <p:cNvSpPr/>
          <p:nvPr/>
        </p:nvSpPr>
        <p:spPr bwMode="auto">
          <a:xfrm>
            <a:off x="2428860" y="3429000"/>
            <a:ext cx="17859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5357819" y="3429000"/>
            <a:ext cx="2000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5429256" y="1643050"/>
            <a:ext cx="17859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20" name="Прямоугольник 19"/>
          <p:cNvSpPr/>
          <p:nvPr/>
        </p:nvSpPr>
        <p:spPr bwMode="auto">
          <a:xfrm>
            <a:off x="3500430" y="5000635"/>
            <a:ext cx="30003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1700620" y="1598005"/>
            <a:ext cx="24367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200" b="1" u="sng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  <a:hlinkClick r:id="rId5" tooltip="https://cloud.mail.ru/public/tFkV/Kuw2GE5bw"/>
              </a:rPr>
              <a:t>Заполнение угла нитью</a:t>
            </a:r>
            <a:endParaRPr lang="ru-RU" sz="2200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1700621" y="2786058"/>
            <a:ext cx="258562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200" b="1" u="sng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  <a:hlinkClick r:id="rId6" tooltip="https://cloud.mail.ru/public/Lovw/E79Y2Ruyw"/>
              </a:rPr>
              <a:t>Заполнение круга нитью</a:t>
            </a:r>
            <a:endParaRPr lang="ru-RU" sz="2200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23" name="Прямоугольник 22"/>
          <p:cNvSpPr/>
          <p:nvPr/>
        </p:nvSpPr>
        <p:spPr bwMode="auto">
          <a:xfrm>
            <a:off x="5429256" y="1714488"/>
            <a:ext cx="228601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200" b="1" u="sng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  <a:hlinkClick r:id="rId7" tooltip="https://cloud.mail.ru/public/z7cz/apQxS2qQM"/>
              </a:rPr>
              <a:t>К  итоговому занятию</a:t>
            </a:r>
            <a:endParaRPr lang="ru-RU" sz="2200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5429255" y="2940607"/>
            <a:ext cx="228601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200" b="1" u="sng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  <a:hlinkClick r:id="rId8" tooltip="https://cloud.mail.ru/public/guuP/8rHXswAct"/>
              </a:rPr>
              <a:t>Куклы - обереги</a:t>
            </a:r>
            <a:endParaRPr lang="ru-RU" sz="2200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25" name="TextBox 24"/>
          <p:cNvSpPr txBox="1"/>
          <p:nvPr/>
        </p:nvSpPr>
        <p:spPr bwMode="auto">
          <a:xfrm>
            <a:off x="1900222" y="4143380"/>
            <a:ext cx="21717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200" b="1" u="sng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  <a:hlinkClick r:id="rId9" tooltip="https://cloud.mail.ru/public/6jZV/rrPVbHK8A"/>
              </a:rPr>
              <a:t>Чердачная игрушка - кот</a:t>
            </a:r>
            <a:endParaRPr lang="ru-RU" sz="2200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pic>
        <p:nvPicPr>
          <p:cNvPr id="26" name="Picture 6" descr="https://gagaru.club/uploads/posts/2023-02/thumbs/1676255540_gagaru-club-p-krasivii-pryamougolnik-vkontakte-36.png"/>
          <p:cNvPicPr>
            <a:picLocks noChangeAspect="1" noChangeArrowheads="1"/>
          </p:cNvPicPr>
          <p:nvPr/>
        </p:nvPicPr>
        <p:blipFill>
          <a:blip r:embed="rId10">
            <a:lum bright="30000"/>
          </a:blip>
          <a:stretch/>
        </p:blipFill>
        <p:spPr bwMode="auto">
          <a:xfrm>
            <a:off x="2071670" y="142852"/>
            <a:ext cx="5643603" cy="1074973"/>
          </a:xfrm>
          <a:prstGeom prst="rect">
            <a:avLst/>
          </a:prstGeom>
          <a:noFill/>
        </p:spPr>
      </p:pic>
      <p:sp>
        <p:nvSpPr>
          <p:cNvPr id="27" name="Прямоугольник 26"/>
          <p:cNvSpPr/>
          <p:nvPr/>
        </p:nvSpPr>
        <p:spPr bwMode="auto">
          <a:xfrm>
            <a:off x="3794576" y="357166"/>
            <a:ext cx="25633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Презентации</a:t>
            </a:r>
            <a:endParaRPr/>
          </a:p>
        </p:txBody>
      </p:sp>
      <p:pic>
        <p:nvPicPr>
          <p:cNvPr id="28" name="Picture 2" descr="https://avatars.mds.yandex.net/i?id=88b2983b755affa98113f22fc79dc7053f0bbf6a-9985849-images-thumbs&amp;n=1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lum contrast="30000"/>
          </a:blip>
          <a:stretch/>
        </p:blipFill>
        <p:spPr bwMode="auto">
          <a:xfrm>
            <a:off x="5161681" y="3634827"/>
            <a:ext cx="2757510" cy="1484815"/>
          </a:xfrm>
          <a:prstGeom prst="rect">
            <a:avLst/>
          </a:prstGeom>
          <a:noFill/>
        </p:spPr>
      </p:pic>
      <p:sp>
        <p:nvSpPr>
          <p:cNvPr id="29" name="TextBox 28"/>
          <p:cNvSpPr txBox="1"/>
          <p:nvPr/>
        </p:nvSpPr>
        <p:spPr bwMode="auto">
          <a:xfrm>
            <a:off x="5241405" y="4004160"/>
            <a:ext cx="27575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200" b="1" u="sng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  <a:hlinkClick r:id="rId11" tooltip="https://cloud.mail.ru/public/a8tU/a8USE6kVr"/>
              </a:rPr>
              <a:t>Спирелли</a:t>
            </a:r>
            <a:endParaRPr lang="ru-RU" sz="2200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 algn="ctr">
              <a:defRPr/>
            </a:pPr>
            <a:r>
              <a:rPr lang="ru-RU" sz="2200" b="1" u="sng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  <a:hlinkClick r:id="rId12" tooltip="https://cloud.mail.ru/public/zHM9/iURJKHtJ8"/>
              </a:rPr>
              <a:t>Объемная изонить</a:t>
            </a:r>
            <a:endParaRPr lang="ru-RU" sz="2200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pic>
        <p:nvPicPr>
          <p:cNvPr id="30" name="Picture 2" descr="https://avatars.mds.yandex.net/i?id=88b2983b755affa98113f22fc79dc7053f0bbf6a-9985849-images-thumbs&amp;n=1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lum contrast="30000"/>
          </a:blip>
          <a:stretch/>
        </p:blipFill>
        <p:spPr bwMode="auto">
          <a:xfrm>
            <a:off x="1681408" y="4972607"/>
            <a:ext cx="2455948" cy="1484815"/>
          </a:xfrm>
          <a:prstGeom prst="rect">
            <a:avLst/>
          </a:prstGeom>
          <a:noFill/>
        </p:spPr>
      </p:pic>
      <p:sp>
        <p:nvSpPr>
          <p:cNvPr id="31" name="TextBox 30"/>
          <p:cNvSpPr txBox="1"/>
          <p:nvPr/>
        </p:nvSpPr>
        <p:spPr bwMode="auto">
          <a:xfrm>
            <a:off x="1900222" y="5443596"/>
            <a:ext cx="20957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200" b="1" u="sng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  <a:hlinkClick r:id="rId13" tooltip="https://cloud.mail.ru/public/gAFX/NdnHMPYq7"/>
              </a:rPr>
              <a:t>Матрешка</a:t>
            </a:r>
            <a:endParaRPr lang="ru-RU" sz="2200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pic>
        <p:nvPicPr>
          <p:cNvPr id="32" name="Picture 2" descr="https://avatars.mds.yandex.net/i?id=88b2983b755affa98113f22fc79dc7053f0bbf6a-9985849-images-thumbs&amp;n=1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lum contrast="30000"/>
          </a:blip>
          <a:stretch/>
        </p:blipFill>
        <p:spPr bwMode="auto">
          <a:xfrm>
            <a:off x="5198732" y="4996573"/>
            <a:ext cx="2765083" cy="1484815"/>
          </a:xfrm>
          <a:prstGeom prst="rect">
            <a:avLst/>
          </a:prstGeom>
          <a:noFill/>
        </p:spPr>
      </p:pic>
      <p:sp>
        <p:nvSpPr>
          <p:cNvPr id="33" name="TextBox 32"/>
          <p:cNvSpPr txBox="1"/>
          <p:nvPr/>
        </p:nvSpPr>
        <p:spPr bwMode="auto">
          <a:xfrm>
            <a:off x="5357817" y="5495635"/>
            <a:ext cx="23574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200" b="1" u="sng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  <a:hlinkClick r:id="rId13" tooltip="https://cloud.mail.ru/public/gAFX/NdnHMPYq7"/>
              </a:rPr>
              <a:t>Виды швов</a:t>
            </a:r>
            <a:endParaRPr lang="ru-RU" sz="2200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34" name="Управляющая кнопка: домой 33">
            <a:hlinkClick r:id="rId14" action="ppaction://hlinksldjump" highlightClick="1"/>
          </p:cNvPr>
          <p:cNvSpPr/>
          <p:nvPr/>
        </p:nvSpPr>
        <p:spPr bwMode="auto">
          <a:xfrm>
            <a:off x="8143900" y="5929330"/>
            <a:ext cx="756664" cy="685226"/>
          </a:xfrm>
          <a:prstGeom prst="actionButtonHom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" name="Picture 10" descr="https://catherineasquithgallery.com/uploads/posts/2021-02/1613123100_68-p-fon-nezhno-zheltii-73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16" descr="http://klubmama.ru/uploads/posts/2022-08/1661958280_8-klubmama-ru-p-shabloni-dlya-prezentatsii-moi-podelki-fot-9.jpg"/>
          <p:cNvPicPr>
            <a:picLocks noChangeAspect="1" noChangeArrowheads="1"/>
          </p:cNvPicPr>
          <p:nvPr/>
        </p:nvPicPr>
        <p:blipFill>
          <a:blip r:embed="rId3"/>
          <a:srcRect r="84213"/>
          <a:stretch/>
        </p:blipFill>
        <p:spPr bwMode="auto">
          <a:xfrm>
            <a:off x="0" y="0"/>
            <a:ext cx="1285852" cy="6858000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 bwMode="auto">
          <a:xfrm>
            <a:off x="2428860" y="1643050"/>
            <a:ext cx="1643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endParaRPr lang="ru-RU" sz="2000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17" name="Прямоугольник 16"/>
          <p:cNvSpPr/>
          <p:nvPr/>
        </p:nvSpPr>
        <p:spPr bwMode="auto">
          <a:xfrm>
            <a:off x="2428860" y="3429000"/>
            <a:ext cx="17859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5357819" y="3429000"/>
            <a:ext cx="2000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5429256" y="1643050"/>
            <a:ext cx="17859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20" name="Прямоугольник 19"/>
          <p:cNvSpPr/>
          <p:nvPr/>
        </p:nvSpPr>
        <p:spPr bwMode="auto">
          <a:xfrm>
            <a:off x="3428992" y="5000635"/>
            <a:ext cx="30003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pic>
        <p:nvPicPr>
          <p:cNvPr id="26" name="Picture 6" descr="https://gagaru.club/uploads/posts/2023-02/thumbs/1676255540_gagaru-club-p-krasivii-pryamougolnik-vkontakte-36.png"/>
          <p:cNvPicPr>
            <a:picLocks noChangeAspect="1" noChangeArrowheads="1"/>
          </p:cNvPicPr>
          <p:nvPr/>
        </p:nvPicPr>
        <p:blipFill>
          <a:blip r:embed="rId4">
            <a:lum bright="30000"/>
          </a:blip>
          <a:stretch/>
        </p:blipFill>
        <p:spPr bwMode="auto">
          <a:xfrm>
            <a:off x="2071670" y="142852"/>
            <a:ext cx="5929354" cy="1074973"/>
          </a:xfrm>
          <a:prstGeom prst="rect">
            <a:avLst/>
          </a:prstGeom>
          <a:noFill/>
        </p:spPr>
      </p:pic>
      <p:sp>
        <p:nvSpPr>
          <p:cNvPr id="27" name="Прямоугольник 26"/>
          <p:cNvSpPr/>
          <p:nvPr/>
        </p:nvSpPr>
        <p:spPr bwMode="auto">
          <a:xfrm>
            <a:off x="3143240" y="357166"/>
            <a:ext cx="37147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Мастер-классы</a:t>
            </a:r>
            <a:endParaRPr/>
          </a:p>
        </p:txBody>
      </p:sp>
      <p:pic>
        <p:nvPicPr>
          <p:cNvPr id="29" name="Picture 2" descr="https://avatars.mds.yandex.net/i?id=88b2983b755affa98113f22fc79dc7053f0bbf6a-9985849-images-thumbs&amp;n=1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99CC00">
                <a:tint val="45000"/>
                <a:satMod val="400000"/>
              </a:srgbClr>
            </a:duotone>
            <a:lum bright="40000"/>
          </a:blip>
          <a:stretch/>
        </p:blipFill>
        <p:spPr bwMode="auto">
          <a:xfrm>
            <a:off x="2194397" y="1173766"/>
            <a:ext cx="5949503" cy="1572698"/>
          </a:xfrm>
          <a:prstGeom prst="rect">
            <a:avLst/>
          </a:prstGeom>
          <a:noFill/>
        </p:spPr>
      </p:pic>
      <p:pic>
        <p:nvPicPr>
          <p:cNvPr id="30" name="Picture 2" descr="https://avatars.mds.yandex.net/i?id=88b2983b755affa98113f22fc79dc7053f0bbf6a-9985849-images-thumbs&amp;n=1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99CC00">
                <a:tint val="45000"/>
                <a:satMod val="400000"/>
              </a:srgbClr>
            </a:duotone>
            <a:lum bright="40000"/>
          </a:blip>
          <a:stretch/>
        </p:blipFill>
        <p:spPr bwMode="auto">
          <a:xfrm>
            <a:off x="2247755" y="2486012"/>
            <a:ext cx="5896145" cy="1514492"/>
          </a:xfrm>
          <a:prstGeom prst="rect">
            <a:avLst/>
          </a:prstGeom>
          <a:noFill/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012791" y="1382569"/>
            <a:ext cx="5092879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200" b="1" i="0" u="sng" strike="noStrike" cap="none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latin typeface="Times New Roman"/>
                <a:ea typeface="Calibri"/>
                <a:cs typeface="Times New Roman"/>
                <a:hlinkClick r:id="rId6" tooltip="https://cloud.mail.ru/public/qTZc/Cgj3AQ2Hu"/>
              </a:rPr>
              <a:t>Использование </a:t>
            </a:r>
            <a:r>
              <a:rPr lang="ru-RU" sz="2200" b="1" i="0" u="sng" strike="noStrike" cap="none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  <a:hlinkClick r:id="rId6" tooltip="https://cloud.mail.ru/public/qTZc/Cgj3AQ2Hu"/>
              </a:rPr>
              <a:t>педагогических технологий по формированию и сплочению детского коллектива</a:t>
            </a:r>
            <a:endParaRPr lang="ru-RU" sz="2200" b="0" i="0" u="none" strike="noStrike" cap="none">
              <a:ln>
                <a:noFill/>
              </a:ln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pic>
        <p:nvPicPr>
          <p:cNvPr id="32" name="Picture 2" descr="https://avatars.mds.yandex.net/i?id=88b2983b755affa98113f22fc79dc7053f0bbf6a-9985849-images-thumbs&amp;n=1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99CC00">
                <a:tint val="45000"/>
                <a:satMod val="400000"/>
              </a:srgbClr>
            </a:duotone>
            <a:lum bright="40000"/>
          </a:blip>
          <a:stretch/>
        </p:blipFill>
        <p:spPr bwMode="auto">
          <a:xfrm>
            <a:off x="2285984" y="3714752"/>
            <a:ext cx="5857916" cy="1572698"/>
          </a:xfrm>
          <a:prstGeom prst="rect">
            <a:avLst/>
          </a:prstGeom>
          <a:noFill/>
        </p:spPr>
      </p:pic>
      <p:sp>
        <p:nvSpPr>
          <p:cNvPr id="33" name="TextBox 32"/>
          <p:cNvSpPr txBox="1"/>
          <p:nvPr/>
        </p:nvSpPr>
        <p:spPr bwMode="auto">
          <a:xfrm>
            <a:off x="3012791" y="2876665"/>
            <a:ext cx="44291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200" b="1" u="sng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  <a:hlinkClick r:id="rId7" tooltip="https://cloud.mail.ru/public/12bw/c1Rqe4oRe"/>
              </a:rPr>
              <a:t>Буклет на сплочение </a:t>
            </a:r>
            <a:endParaRPr/>
          </a:p>
          <a:p>
            <a:pPr algn="ctr">
              <a:defRPr/>
            </a:pPr>
            <a:r>
              <a:rPr lang="ru-RU" sz="2200" b="1" u="sng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  <a:hlinkClick r:id="rId7" tooltip="https://cloud.mail.ru/public/12bw/c1Rqe4oRe"/>
              </a:rPr>
              <a:t>детского коллектива</a:t>
            </a:r>
            <a:endParaRPr lang="ru-RU" sz="2200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34" name="TextBox 33"/>
          <p:cNvSpPr txBox="1"/>
          <p:nvPr/>
        </p:nvSpPr>
        <p:spPr bwMode="auto">
          <a:xfrm>
            <a:off x="3143240" y="4286256"/>
            <a:ext cx="41434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200" b="1" u="sng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  <a:hlinkClick r:id="rId8" tooltip="https://cloud.mail.ru/public/ttQB/yzGky7fCp"/>
              </a:rPr>
              <a:t>Изготовление фликеров</a:t>
            </a:r>
            <a:endParaRPr lang="ru-RU" sz="2200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pic>
        <p:nvPicPr>
          <p:cNvPr id="35" name="Picture 2" descr="https://avatars.mds.yandex.net/i?id=88b2983b755affa98113f22fc79dc7053f0bbf6a-9985849-images-thumbs&amp;n=1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99CC00">
                <a:tint val="45000"/>
                <a:satMod val="400000"/>
              </a:srgbClr>
            </a:duotone>
            <a:lum bright="40000"/>
          </a:blip>
          <a:stretch/>
        </p:blipFill>
        <p:spPr bwMode="auto">
          <a:xfrm>
            <a:off x="2285984" y="5072074"/>
            <a:ext cx="5857916" cy="1572698"/>
          </a:xfrm>
          <a:prstGeom prst="rect">
            <a:avLst/>
          </a:prstGeom>
          <a:noFill/>
        </p:spPr>
      </p:pic>
      <p:sp>
        <p:nvSpPr>
          <p:cNvPr id="36" name="TextBox 35"/>
          <p:cNvSpPr txBox="1"/>
          <p:nvPr/>
        </p:nvSpPr>
        <p:spPr bwMode="auto">
          <a:xfrm>
            <a:off x="3012790" y="5441404"/>
            <a:ext cx="5131109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u="sng">
                <a:solidFill>
                  <a:schemeClr val="accent3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  <a:hlinkClick r:id="rId9" tooltip="https://cloud.mail.ru/public/nSd2/2PQj68SxH"/>
              </a:rPr>
              <a:t>Технология изготовления творческих работ в технике «изонить»</a:t>
            </a:r>
            <a:endParaRPr lang="ru-RU" sz="2200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>
              <a:defRPr/>
            </a:pPr>
            <a:endParaRPr lang="ru-RU"/>
          </a:p>
        </p:txBody>
      </p:sp>
      <p:sp>
        <p:nvSpPr>
          <p:cNvPr id="21" name="Управляющая кнопка: домой 20">
            <a:hlinkClick r:id="rId10" action="ppaction://hlinksldjump" highlightClick="1"/>
          </p:cNvPr>
          <p:cNvSpPr/>
          <p:nvPr/>
        </p:nvSpPr>
        <p:spPr bwMode="auto">
          <a:xfrm>
            <a:off x="8143900" y="5929330"/>
            <a:ext cx="756664" cy="685226"/>
          </a:xfrm>
          <a:prstGeom prst="actionButtonHom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6" name="Picture 6" descr="https://avatars.mds.yandex.net/i?id=4c25b6da9db9ee15a627a1be77b22a8939f781d1-10878377-images-thumbs&amp;n=13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30000"/>
          </a:blip>
          <a:srcRect l="65625" b="48113"/>
          <a:stretch/>
        </p:blipFill>
        <p:spPr bwMode="auto">
          <a:xfrm>
            <a:off x="2052741" y="1281015"/>
            <a:ext cx="1214446" cy="1214470"/>
          </a:xfrm>
          <a:prstGeom prst="rect">
            <a:avLst/>
          </a:prstGeom>
          <a:noFill/>
        </p:spPr>
      </p:pic>
      <p:pic>
        <p:nvPicPr>
          <p:cNvPr id="7" name="Picture 6" descr="https://avatars.mds.yandex.net/i?id=4c25b6da9db9ee15a627a1be77b22a8939f781d1-10878377-images-thumbs&amp;n=13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30000"/>
          </a:blip>
          <a:srcRect l="65625" b="48113"/>
          <a:stretch/>
        </p:blipFill>
        <p:spPr bwMode="auto">
          <a:xfrm>
            <a:off x="2093163" y="2544718"/>
            <a:ext cx="1214446" cy="1214470"/>
          </a:xfrm>
          <a:prstGeom prst="rect">
            <a:avLst/>
          </a:prstGeom>
          <a:noFill/>
        </p:spPr>
      </p:pic>
      <p:pic>
        <p:nvPicPr>
          <p:cNvPr id="8" name="Picture 6" descr="https://avatars.mds.yandex.net/i?id=4c25b6da9db9ee15a627a1be77b22a8939f781d1-10878377-images-thumbs&amp;n=13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30000"/>
          </a:blip>
          <a:srcRect l="65625" b="48113"/>
          <a:stretch/>
        </p:blipFill>
        <p:spPr bwMode="auto">
          <a:xfrm>
            <a:off x="2093163" y="3812626"/>
            <a:ext cx="1214446" cy="1214470"/>
          </a:xfrm>
          <a:prstGeom prst="rect">
            <a:avLst/>
          </a:prstGeom>
          <a:noFill/>
        </p:spPr>
      </p:pic>
      <p:pic>
        <p:nvPicPr>
          <p:cNvPr id="9" name="Picture 6" descr="https://avatars.mds.yandex.net/i?id=4c25b6da9db9ee15a627a1be77b22a8939f781d1-10878377-images-thumbs&amp;n=13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30000"/>
          </a:blip>
          <a:srcRect l="65625" b="48113"/>
          <a:stretch/>
        </p:blipFill>
        <p:spPr bwMode="auto">
          <a:xfrm>
            <a:off x="2107389" y="5206435"/>
            <a:ext cx="1214446" cy="121447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" name="Picture 10" descr="https://catherineasquithgallery.com/uploads/posts/2021-02/1613123100_68-p-fon-nezhno-zheltii-73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16" descr="http://klubmama.ru/uploads/posts/2022-08/1661958280_8-klubmama-ru-p-shabloni-dlya-prezentatsii-moi-podelki-fot-9.jpg"/>
          <p:cNvPicPr>
            <a:picLocks noChangeAspect="1" noChangeArrowheads="1"/>
          </p:cNvPicPr>
          <p:nvPr/>
        </p:nvPicPr>
        <p:blipFill>
          <a:blip r:embed="rId3"/>
          <a:srcRect r="84213"/>
          <a:stretch/>
        </p:blipFill>
        <p:spPr bwMode="auto">
          <a:xfrm>
            <a:off x="0" y="0"/>
            <a:ext cx="1285852" cy="6858000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 bwMode="auto">
          <a:xfrm>
            <a:off x="2428860" y="1643050"/>
            <a:ext cx="1643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endParaRPr lang="ru-RU" sz="2000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17" name="Прямоугольник 16"/>
          <p:cNvSpPr/>
          <p:nvPr/>
        </p:nvSpPr>
        <p:spPr bwMode="auto">
          <a:xfrm>
            <a:off x="2428860" y="3429000"/>
            <a:ext cx="17859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5357819" y="3429000"/>
            <a:ext cx="2000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5429256" y="1643050"/>
            <a:ext cx="17859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20" name="Прямоугольник 19"/>
          <p:cNvSpPr/>
          <p:nvPr/>
        </p:nvSpPr>
        <p:spPr bwMode="auto">
          <a:xfrm>
            <a:off x="3428992" y="5000635"/>
            <a:ext cx="30003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pic>
        <p:nvPicPr>
          <p:cNvPr id="26" name="Picture 6" descr="https://gagaru.club/uploads/posts/2023-02/thumbs/1676255540_gagaru-club-p-krasivii-pryamougolnik-vkontakte-36.png"/>
          <p:cNvPicPr>
            <a:picLocks noChangeAspect="1" noChangeArrowheads="1"/>
          </p:cNvPicPr>
          <p:nvPr/>
        </p:nvPicPr>
        <p:blipFill>
          <a:blip r:embed="rId4">
            <a:lum bright="30000"/>
          </a:blip>
          <a:stretch/>
        </p:blipFill>
        <p:spPr bwMode="auto">
          <a:xfrm>
            <a:off x="2071670" y="142852"/>
            <a:ext cx="5929354" cy="1074973"/>
          </a:xfrm>
          <a:prstGeom prst="rect">
            <a:avLst/>
          </a:prstGeom>
          <a:noFill/>
        </p:spPr>
      </p:pic>
      <p:pic>
        <p:nvPicPr>
          <p:cNvPr id="29" name="Picture 2" descr="https://avatars.mds.yandex.net/i?id=88b2983b755affa98113f22fc79dc7053f0bbf6a-9985849-images-thumbs&amp;n=1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99CC00">
                <a:tint val="45000"/>
                <a:satMod val="400000"/>
              </a:srgbClr>
            </a:duotone>
            <a:lum bright="40000"/>
          </a:blip>
          <a:stretch/>
        </p:blipFill>
        <p:spPr bwMode="auto">
          <a:xfrm>
            <a:off x="2159712" y="1133101"/>
            <a:ext cx="5896145" cy="1572698"/>
          </a:xfrm>
          <a:prstGeom prst="rect">
            <a:avLst/>
          </a:prstGeom>
          <a:noFill/>
        </p:spPr>
      </p:pic>
      <p:pic>
        <p:nvPicPr>
          <p:cNvPr id="30" name="Picture 2" descr="https://avatars.mds.yandex.net/i?id=88b2983b755affa98113f22fc79dc7053f0bbf6a-9985849-images-thumbs&amp;n=1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99CC00">
                <a:tint val="45000"/>
                <a:satMod val="400000"/>
              </a:srgbClr>
            </a:duotone>
            <a:lum bright="40000"/>
          </a:blip>
          <a:stretch/>
        </p:blipFill>
        <p:spPr bwMode="auto">
          <a:xfrm>
            <a:off x="2222222" y="2454225"/>
            <a:ext cx="5833635" cy="1625654"/>
          </a:xfrm>
          <a:prstGeom prst="rect">
            <a:avLst/>
          </a:prstGeom>
          <a:noFill/>
        </p:spPr>
      </p:pic>
      <p:pic>
        <p:nvPicPr>
          <p:cNvPr id="32" name="Picture 2" descr="https://avatars.mds.yandex.net/i?id=88b2983b755affa98113f22fc79dc7053f0bbf6a-9985849-images-thumbs&amp;n=1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99CC00">
                <a:tint val="45000"/>
                <a:satMod val="400000"/>
              </a:srgbClr>
            </a:duotone>
            <a:lum bright="40000"/>
          </a:blip>
          <a:stretch/>
        </p:blipFill>
        <p:spPr bwMode="auto">
          <a:xfrm>
            <a:off x="2300543" y="3803965"/>
            <a:ext cx="5769873" cy="1572698"/>
          </a:xfrm>
          <a:prstGeom prst="rect">
            <a:avLst/>
          </a:prstGeom>
          <a:noFill/>
        </p:spPr>
      </p:pic>
      <p:sp>
        <p:nvSpPr>
          <p:cNvPr id="33" name="TextBox 32"/>
          <p:cNvSpPr txBox="1"/>
          <p:nvPr/>
        </p:nvSpPr>
        <p:spPr bwMode="auto">
          <a:xfrm>
            <a:off x="3000364" y="5715016"/>
            <a:ext cx="44291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000" b="1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Воспитательные мероприятия</a:t>
            </a:r>
            <a:endParaRPr/>
          </a:p>
        </p:txBody>
      </p:sp>
      <p:pic>
        <p:nvPicPr>
          <p:cNvPr id="35" name="Picture 2" descr="https://avatars.mds.yandex.net/i?id=88b2983b755affa98113f22fc79dc7053f0bbf6a-9985849-images-thumbs&amp;n=1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99CC00">
                <a:tint val="45000"/>
                <a:satMod val="400000"/>
              </a:srgbClr>
            </a:duotone>
            <a:lum bright="40000"/>
          </a:blip>
          <a:stretch/>
        </p:blipFill>
        <p:spPr bwMode="auto">
          <a:xfrm>
            <a:off x="2285984" y="5072074"/>
            <a:ext cx="5769873" cy="1572698"/>
          </a:xfrm>
          <a:prstGeom prst="rect">
            <a:avLst/>
          </a:prstGeom>
          <a:noFill/>
        </p:spPr>
      </p:pic>
      <p:sp>
        <p:nvSpPr>
          <p:cNvPr id="25" name="TextBox 24"/>
          <p:cNvSpPr txBox="1"/>
          <p:nvPr/>
        </p:nvSpPr>
        <p:spPr bwMode="auto">
          <a:xfrm>
            <a:off x="2714612" y="428604"/>
            <a:ext cx="47149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400" b="1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Проектная деятельность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3328982" y="1714488"/>
            <a:ext cx="39576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200" b="1" u="sng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  <a:hlinkClick r:id="rId6" tooltip="https://cloud.mail.ru/public/Nx3m/p6uHQ5GFs"/>
              </a:rPr>
              <a:t>Чердачная игрушка-кот</a:t>
            </a:r>
            <a:endParaRPr lang="ru-RU" sz="2200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28" name="TextBox 27"/>
          <p:cNvSpPr txBox="1"/>
          <p:nvPr/>
        </p:nvSpPr>
        <p:spPr bwMode="auto">
          <a:xfrm>
            <a:off x="3348626" y="3000372"/>
            <a:ext cx="379514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200" b="1" u="sng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  <a:hlinkClick r:id="rId7" tooltip="https://cloud.mail.ru/public/QfL2/9BndEw8DZ"/>
              </a:rPr>
              <a:t>Проект-порфолио</a:t>
            </a:r>
            <a:endParaRPr lang="ru-RU" sz="2200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31" name="TextBox 30"/>
          <p:cNvSpPr txBox="1"/>
          <p:nvPr/>
        </p:nvSpPr>
        <p:spPr bwMode="auto">
          <a:xfrm>
            <a:off x="3286116" y="4286256"/>
            <a:ext cx="45005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200" b="1" u="sng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  <a:hlinkClick r:id="rId8" tooltip="https://cloud.mail.ru/public/Qzk1/2L521ajMC"/>
              </a:rPr>
              <a:t>Анималистическая игрушка</a:t>
            </a:r>
            <a:r>
              <a:rPr lang="en-US" sz="2200" b="1" u="sng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  <a:hlinkClick r:id="rId8" tooltip="https://cloud.mail.ru/public/Qzk1/2L521ajMC"/>
              </a:rPr>
              <a:t> </a:t>
            </a:r>
            <a:endParaRPr/>
          </a:p>
          <a:p>
            <a:pPr algn="ctr">
              <a:defRPr/>
            </a:pPr>
            <a:r>
              <a:rPr lang="ru-RU" sz="2200" b="1" u="sng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  <a:hlinkClick r:id="rId8" tooltip="https://cloud.mail.ru/public/Qzk1/2L521ajMC"/>
              </a:rPr>
              <a:t>ягуар</a:t>
            </a:r>
            <a:endParaRPr lang="ru-RU" sz="2200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34" name="TextBox 33"/>
          <p:cNvSpPr txBox="1"/>
          <p:nvPr/>
        </p:nvSpPr>
        <p:spPr bwMode="auto">
          <a:xfrm>
            <a:off x="3286116" y="5444280"/>
            <a:ext cx="45720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200" b="1" u="sng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  <a:hlinkClick r:id="rId9" tooltip="https://cloud.mail.ru/public/8aRy/VHUPBuSqc"/>
              </a:rPr>
              <a:t>Свидетели немые военных </a:t>
            </a:r>
            <a:endParaRPr lang="en-US" sz="2200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 algn="ctr">
              <a:defRPr/>
            </a:pPr>
            <a:r>
              <a:rPr lang="ru-RU" sz="2200" b="1" u="sng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  <a:hlinkClick r:id="rId9" tooltip="https://cloud.mail.ru/public/8aRy/VHUPBuSqc"/>
              </a:rPr>
              <a:t>горьких лет</a:t>
            </a:r>
            <a:endParaRPr lang="ru-RU" sz="2200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23" name="Управляющая кнопка: домой 22">
            <a:hlinkClick r:id="rId10" action="ppaction://hlinksldjump" highlightClick="1"/>
          </p:cNvPr>
          <p:cNvSpPr/>
          <p:nvPr/>
        </p:nvSpPr>
        <p:spPr bwMode="auto">
          <a:xfrm>
            <a:off x="8143900" y="5929330"/>
            <a:ext cx="756664" cy="685226"/>
          </a:xfrm>
          <a:prstGeom prst="actionButtonHom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6" name="Picture 6" descr="https://avatars.mds.yandex.net/i?id=4c25b6da9db9ee15a627a1be77b22a8939f781d1-10878377-images-thumbs&amp;n=13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30000"/>
          </a:blip>
          <a:srcRect l="65625" b="48113"/>
          <a:stretch/>
        </p:blipFill>
        <p:spPr bwMode="auto">
          <a:xfrm>
            <a:off x="1971660" y="1285442"/>
            <a:ext cx="1214446" cy="1214470"/>
          </a:xfrm>
          <a:prstGeom prst="rect">
            <a:avLst/>
          </a:prstGeom>
          <a:noFill/>
        </p:spPr>
      </p:pic>
      <p:pic>
        <p:nvPicPr>
          <p:cNvPr id="7" name="Picture 6" descr="https://avatars.mds.yandex.net/i?id=4c25b6da9db9ee15a627a1be77b22a8939f781d1-10878377-images-thumbs&amp;n=13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30000"/>
          </a:blip>
          <a:srcRect l="65625" b="48113"/>
          <a:stretch/>
        </p:blipFill>
        <p:spPr bwMode="auto">
          <a:xfrm>
            <a:off x="2001259" y="2624093"/>
            <a:ext cx="1214446" cy="1214470"/>
          </a:xfrm>
          <a:prstGeom prst="rect">
            <a:avLst/>
          </a:prstGeom>
          <a:noFill/>
        </p:spPr>
      </p:pic>
      <p:pic>
        <p:nvPicPr>
          <p:cNvPr id="8" name="Picture 6" descr="https://avatars.mds.yandex.net/i?id=4c25b6da9db9ee15a627a1be77b22a8939f781d1-10878377-images-thumbs&amp;n=13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30000"/>
          </a:blip>
          <a:srcRect l="65625" b="48113"/>
          <a:stretch/>
        </p:blipFill>
        <p:spPr bwMode="auto">
          <a:xfrm>
            <a:off x="2057111" y="3939678"/>
            <a:ext cx="1214446" cy="1214470"/>
          </a:xfrm>
          <a:prstGeom prst="rect">
            <a:avLst/>
          </a:prstGeom>
          <a:noFill/>
        </p:spPr>
      </p:pic>
      <p:pic>
        <p:nvPicPr>
          <p:cNvPr id="9" name="Picture 6" descr="https://avatars.mds.yandex.net/i?id=4c25b6da9db9ee15a627a1be77b22a8939f781d1-10878377-images-thumbs&amp;n=13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30000"/>
          </a:blip>
          <a:srcRect l="65625" b="48113"/>
          <a:stretch/>
        </p:blipFill>
        <p:spPr bwMode="auto">
          <a:xfrm>
            <a:off x="2027539" y="5221765"/>
            <a:ext cx="1214446" cy="121447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" name="Picture 10" descr="https://catherineasquithgallery.com/uploads/posts/2021-02/1613123100_68-p-fon-nezhno-zheltii-73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16" descr="http://klubmama.ru/uploads/posts/2022-08/1661958280_8-klubmama-ru-p-shabloni-dlya-prezentatsii-moi-podelki-fot-9.jpg"/>
          <p:cNvPicPr>
            <a:picLocks noChangeAspect="1" noChangeArrowheads="1"/>
          </p:cNvPicPr>
          <p:nvPr/>
        </p:nvPicPr>
        <p:blipFill>
          <a:blip r:embed="rId3"/>
          <a:srcRect r="84213"/>
          <a:stretch/>
        </p:blipFill>
        <p:spPr bwMode="auto">
          <a:xfrm>
            <a:off x="0" y="0"/>
            <a:ext cx="1285852" cy="6858000"/>
          </a:xfrm>
          <a:prstGeom prst="rect">
            <a:avLst/>
          </a:prstGeom>
          <a:noFill/>
        </p:spPr>
      </p:pic>
      <p:pic>
        <p:nvPicPr>
          <p:cNvPr id="8" name="Picture 6" descr="https://gagaru.club/uploads/posts/2023-02/thumbs/1676255540_gagaru-club-p-krasivii-pryamougolnik-vkontakte-36.png"/>
          <p:cNvPicPr>
            <a:picLocks noChangeAspect="1" noChangeArrowheads="1"/>
          </p:cNvPicPr>
          <p:nvPr/>
        </p:nvPicPr>
        <p:blipFill>
          <a:blip r:embed="rId4">
            <a:lum bright="30000"/>
          </a:blip>
          <a:stretch/>
        </p:blipFill>
        <p:spPr bwMode="auto">
          <a:xfrm>
            <a:off x="2071670" y="428604"/>
            <a:ext cx="5929354" cy="1074973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 bwMode="auto">
          <a:xfrm>
            <a:off x="2714612" y="571480"/>
            <a:ext cx="47149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400" b="1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Методические разработки  занятий</a:t>
            </a:r>
            <a:endParaRPr/>
          </a:p>
        </p:txBody>
      </p:sp>
      <p:pic>
        <p:nvPicPr>
          <p:cNvPr id="14" name="Picture 2" descr="https://avatars.mds.yandex.net/i?id=88b2983b755affa98113f22fc79dc7053f0bbf6a-9985849-images-thumbs&amp;n=1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lum contrast="30000"/>
          </a:blip>
          <a:stretch/>
        </p:blipFill>
        <p:spPr bwMode="auto">
          <a:xfrm>
            <a:off x="2258933" y="4900068"/>
            <a:ext cx="5715040" cy="1625617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 bwMode="auto">
          <a:xfrm>
            <a:off x="3521852" y="5500702"/>
            <a:ext cx="383622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200" b="1" u="sng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  <a:hlinkClick r:id="rId6" tooltip="https://cloud.mail.ru/public/PGS2/RvtMsmra3"/>
              </a:rPr>
              <a:t>Итоговое занятие</a:t>
            </a:r>
            <a:endParaRPr lang="ru-RU" sz="2200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pic>
        <p:nvPicPr>
          <p:cNvPr id="19" name="Picture 2" descr="https://avatars.mds.yandex.net/i?id=88b2983b755affa98113f22fc79dc7053f0bbf6a-9985849-images-thumbs&amp;n=1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lum contrast="30000"/>
          </a:blip>
          <a:stretch/>
        </p:blipFill>
        <p:spPr bwMode="auto">
          <a:xfrm>
            <a:off x="2123746" y="1626104"/>
            <a:ext cx="5929354" cy="1645570"/>
          </a:xfrm>
          <a:prstGeom prst="rect">
            <a:avLst/>
          </a:prstGeom>
          <a:noFill/>
        </p:spPr>
      </p:pic>
      <p:pic>
        <p:nvPicPr>
          <p:cNvPr id="21" name="Picture 2" descr="https://avatars.mds.yandex.net/i?id=88b2983b755affa98113f22fc79dc7053f0bbf6a-9985849-images-thumbs&amp;n=1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lum contrast="30000"/>
          </a:blip>
          <a:stretch/>
        </p:blipFill>
        <p:spPr bwMode="auto">
          <a:xfrm>
            <a:off x="2214546" y="3297495"/>
            <a:ext cx="5786478" cy="1625617"/>
          </a:xfrm>
          <a:prstGeom prst="rect">
            <a:avLst/>
          </a:prstGeom>
          <a:noFill/>
        </p:spPr>
      </p:pic>
      <p:sp>
        <p:nvSpPr>
          <p:cNvPr id="22" name="Прямоугольник 21"/>
          <p:cNvSpPr/>
          <p:nvPr/>
        </p:nvSpPr>
        <p:spPr bwMode="auto">
          <a:xfrm>
            <a:off x="3257652" y="1992272"/>
            <a:ext cx="417186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200"/>
              <a:t> </a:t>
            </a:r>
            <a:r>
              <a:rPr lang="ru-RU" sz="2200" b="1" u="sng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  <a:hlinkClick r:id="rId7" tooltip="https://cloud.mail.ru/public/3pKr/kBHG8bruV"/>
              </a:rPr>
              <a:t>«Изготовление куклы – оберега «Колокольчик»</a:t>
            </a:r>
            <a:endParaRPr lang="ru-RU" sz="2200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23" name="Прямоугольник 22"/>
          <p:cNvSpPr/>
          <p:nvPr/>
        </p:nvSpPr>
        <p:spPr bwMode="auto">
          <a:xfrm>
            <a:off x="3334590" y="3786190"/>
            <a:ext cx="409493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200" b="1" u="sng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  <a:hlinkClick r:id="rId8" tooltip="https://cloud.mail.ru/public/b5n7/1kGf9iF3z"/>
              </a:rPr>
              <a:t>«Технология изготовления спиреллей»</a:t>
            </a:r>
            <a:endParaRPr lang="ru-RU" sz="2200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15" name="Управляющая кнопка: домой 14">
            <a:hlinkClick r:id="rId9" action="ppaction://hlinksldjump" highlightClick="1"/>
          </p:cNvPr>
          <p:cNvSpPr/>
          <p:nvPr/>
        </p:nvSpPr>
        <p:spPr bwMode="auto">
          <a:xfrm>
            <a:off x="8143900" y="5929330"/>
            <a:ext cx="756664" cy="685226"/>
          </a:xfrm>
          <a:prstGeom prst="actionButtonHom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6" name="Picture 6" descr="https://avatars.mds.yandex.net/i?id=4c25b6da9db9ee15a627a1be77b22a8939f781d1-10878377-images-thumbs&amp;n=13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20000"/>
          </a:blip>
          <a:srcRect l="32813" r="32812" b="47169"/>
          <a:stretch/>
        </p:blipFill>
        <p:spPr bwMode="auto">
          <a:xfrm>
            <a:off x="1954618" y="1803499"/>
            <a:ext cx="1262920" cy="1285884"/>
          </a:xfrm>
          <a:prstGeom prst="rect">
            <a:avLst/>
          </a:prstGeom>
          <a:noFill/>
        </p:spPr>
      </p:pic>
      <p:pic>
        <p:nvPicPr>
          <p:cNvPr id="7" name="Picture 6" descr="https://avatars.mds.yandex.net/i?id=4c25b6da9db9ee15a627a1be77b22a8939f781d1-10878377-images-thumbs&amp;n=13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20000"/>
          </a:blip>
          <a:srcRect l="32813" r="32812" b="47169"/>
          <a:stretch/>
        </p:blipFill>
        <p:spPr bwMode="auto">
          <a:xfrm>
            <a:off x="1994732" y="3454235"/>
            <a:ext cx="1262920" cy="1285884"/>
          </a:xfrm>
          <a:prstGeom prst="rect">
            <a:avLst/>
          </a:prstGeom>
          <a:noFill/>
        </p:spPr>
      </p:pic>
      <p:pic>
        <p:nvPicPr>
          <p:cNvPr id="10" name="Picture 6" descr="https://avatars.mds.yandex.net/i?id=4c25b6da9db9ee15a627a1be77b22a8939f781d1-10878377-images-thumbs&amp;n=13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20000"/>
          </a:blip>
          <a:srcRect l="32813" r="32812" b="47169"/>
          <a:stretch/>
        </p:blipFill>
        <p:spPr bwMode="auto">
          <a:xfrm>
            <a:off x="2045169" y="5069934"/>
            <a:ext cx="1262920" cy="128588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" name="Picture 10" descr="https://catherineasquithgallery.com/uploads/posts/2021-02/1613123100_68-p-fon-nezhno-zheltii-73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07504" y="23393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16" descr="http://klubmama.ru/uploads/posts/2022-08/1661958280_8-klubmama-ru-p-shabloni-dlya-prezentatsii-moi-podelki-fot-9.jpg"/>
          <p:cNvPicPr>
            <a:picLocks noChangeAspect="1" noChangeArrowheads="1"/>
          </p:cNvPicPr>
          <p:nvPr/>
        </p:nvPicPr>
        <p:blipFill>
          <a:blip r:embed="rId3"/>
          <a:srcRect r="84213"/>
          <a:stretch/>
        </p:blipFill>
        <p:spPr bwMode="auto">
          <a:xfrm>
            <a:off x="0" y="0"/>
            <a:ext cx="1285852" cy="6858000"/>
          </a:xfrm>
          <a:prstGeom prst="rect">
            <a:avLst/>
          </a:prstGeom>
          <a:noFill/>
        </p:spPr>
      </p:pic>
      <p:pic>
        <p:nvPicPr>
          <p:cNvPr id="6" name="Picture 6" descr="https://gagaru.club/uploads/posts/2023-02/thumbs/1676255540_gagaru-club-p-krasivii-pryamougolnik-vkontakte-36.png"/>
          <p:cNvPicPr>
            <a:picLocks noChangeAspect="1" noChangeArrowheads="1"/>
          </p:cNvPicPr>
          <p:nvPr/>
        </p:nvPicPr>
        <p:blipFill>
          <a:blip r:embed="rId4">
            <a:lum bright="30000"/>
          </a:blip>
          <a:stretch/>
        </p:blipFill>
        <p:spPr bwMode="auto">
          <a:xfrm>
            <a:off x="2000232" y="428604"/>
            <a:ext cx="5929354" cy="1074973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 bwMode="auto">
          <a:xfrm>
            <a:off x="2571736" y="714356"/>
            <a:ext cx="50006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400" b="1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Методические материалы</a:t>
            </a:r>
            <a:endParaRPr/>
          </a:p>
        </p:txBody>
      </p:sp>
      <p:pic>
        <p:nvPicPr>
          <p:cNvPr id="12" name="Picture 2" descr="https://avatars.mds.yandex.net/i?id=88b2983b755affa98113f22fc79dc7053f0bbf6a-9985849-images-thumbs&amp;n=1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99CC00">
                <a:tint val="45000"/>
                <a:satMod val="400000"/>
              </a:srgbClr>
            </a:duotone>
            <a:lum bright="40000"/>
          </a:blip>
          <a:stretch/>
        </p:blipFill>
        <p:spPr bwMode="auto">
          <a:xfrm>
            <a:off x="1934059" y="1326284"/>
            <a:ext cx="6250025" cy="1553519"/>
          </a:xfrm>
          <a:prstGeom prst="rect">
            <a:avLst/>
          </a:prstGeom>
          <a:noFill/>
        </p:spPr>
      </p:pic>
      <p:pic>
        <p:nvPicPr>
          <p:cNvPr id="13" name="Picture 2" descr="https://avatars.mds.yandex.net/i?id=88b2983b755affa98113f22fc79dc7053f0bbf6a-9985849-images-thumbs&amp;n=1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99CC00">
                <a:tint val="45000"/>
                <a:satMod val="400000"/>
              </a:srgbClr>
            </a:duotone>
            <a:lum bright="40000"/>
          </a:blip>
          <a:stretch/>
        </p:blipFill>
        <p:spPr bwMode="auto">
          <a:xfrm>
            <a:off x="1994382" y="2520335"/>
            <a:ext cx="6189702" cy="1572698"/>
          </a:xfrm>
          <a:prstGeom prst="rect">
            <a:avLst/>
          </a:prstGeom>
          <a:noFill/>
        </p:spPr>
      </p:pic>
      <p:pic>
        <p:nvPicPr>
          <p:cNvPr id="14" name="Picture 2" descr="https://avatars.mds.yandex.net/i?id=88b2983b755affa98113f22fc79dc7053f0bbf6a-9985849-images-thumbs&amp;n=1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99CC00">
                <a:tint val="45000"/>
                <a:satMod val="400000"/>
              </a:srgbClr>
            </a:duotone>
            <a:lum bright="40000"/>
          </a:blip>
          <a:stretch/>
        </p:blipFill>
        <p:spPr bwMode="auto">
          <a:xfrm>
            <a:off x="1893873" y="3873160"/>
            <a:ext cx="6250025" cy="1168993"/>
          </a:xfrm>
          <a:prstGeom prst="rect">
            <a:avLst/>
          </a:prstGeom>
          <a:noFill/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2714608" y="1525446"/>
            <a:ext cx="5429288" cy="1277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200" b="1" i="0" u="sng" strike="noStrike" cap="none">
                <a:ln>
                  <a:noFill/>
                </a:ln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hlinkClick r:id="rId6" tooltip="https://cloud.mail.ru/public/bKAP/P52ACtTxS"/>
              </a:rPr>
              <a:t>Использование педагогических приемов</a:t>
            </a:r>
            <a:endParaRPr lang="ru-RU" sz="2200" b="0" i="0" u="none" strike="noStrike" cap="none">
              <a:ln>
                <a:noFill/>
              </a:ln>
              <a:solidFill>
                <a:schemeClr val="tx1"/>
              </a:solidFill>
              <a:latin typeface="Arial"/>
              <a:cs typeface="Arial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200" b="1" i="0" u="sng" strike="noStrike" cap="none">
                <a:ln>
                  <a:noFill/>
                </a:ln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hlinkClick r:id="rId6" tooltip="https://cloud.mail.ru/public/bKAP/P52ACtTxS"/>
              </a:rPr>
              <a:t>для  формирования и сплочения детского коллектива</a:t>
            </a:r>
            <a:endParaRPr lang="ru-RU" sz="2200" b="0" i="0" u="none" strike="noStrike" cap="none">
              <a:ln>
                <a:noFill/>
              </a:ln>
              <a:solidFill>
                <a:schemeClr val="tx1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100" b="0" i="0" u="none" strike="noStrike" cap="none">
                <a:ln>
                  <a:noFill/>
                </a:ln>
                <a:solidFill>
                  <a:schemeClr val="tx1"/>
                </a:solidFill>
                <a:latin typeface="Calibri"/>
                <a:ea typeface="Times New Roman"/>
                <a:cs typeface="Times New Roman"/>
              </a:rPr>
              <a:t> </a:t>
            </a:r>
            <a:endParaRPr lang="en-US" sz="1800" b="0" i="0" u="none" strike="noStrike" cap="none">
              <a:ln>
                <a:noFill/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3071802" y="3857628"/>
            <a:ext cx="4929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2571736" y="2765164"/>
            <a:ext cx="5429288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200" b="1" i="0" u="sng" strike="noStrike" cap="none">
                <a:ln>
                  <a:noFill/>
                </a:ln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hlinkClick r:id="rId7" tooltip="https://cloud.mail.ru/public/SyMB/PWuG6nZ3E"/>
              </a:rPr>
              <a:t>Использование здоровьесберегающих</a:t>
            </a:r>
            <a:r>
              <a:rPr lang="ru-RU" sz="2200" b="1" i="0" u="sng" strike="noStrike" cap="none">
                <a:ln>
                  <a:noFill/>
                </a:ln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hlinkClick r:id="rId7" tooltip="https://cloud.mail.ru/public/SyMB/PWuG6nZ3E"/>
              </a:rPr>
              <a:t> технологий</a:t>
            </a:r>
            <a:r>
              <a:rPr lang="ru-RU" sz="2200" u="sng">
                <a:latin typeface="Times New Roman"/>
                <a:ea typeface="Times New Roman"/>
                <a:cs typeface="Times New Roman"/>
                <a:hlinkClick r:id="rId7" tooltip="https://cloud.mail.ru/public/SyMB/PWuG6nZ3E"/>
              </a:rPr>
              <a:t> </a:t>
            </a:r>
            <a:r>
              <a:rPr lang="ru-RU" sz="2200" b="1" i="0" u="sng" strike="noStrike" cap="none">
                <a:ln>
                  <a:noFill/>
                </a:ln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hlinkClick r:id="rId7" tooltip="https://cloud.mail.ru/public/SyMB/PWuG6nZ3E"/>
              </a:rPr>
              <a:t>на занятиях  в детских объединениях ДПИ</a:t>
            </a:r>
            <a:endParaRPr lang="ru-RU" sz="2200" b="0" i="0" u="none" strike="noStrike" cap="none">
              <a:ln>
                <a:noFill/>
              </a:ln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 rot="10800000" flipV="1">
            <a:off x="2990674" y="4037305"/>
            <a:ext cx="4581722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200" b="1" i="0" u="sng" strike="noStrike" cap="none">
                <a:ln>
                  <a:noFill/>
                </a:ln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hlinkClick r:id="rId8" tooltip="https://cloud.mail.ru/public/YxP2/EVr26Qodm"/>
              </a:rPr>
              <a:t>Сборник сценариев </a:t>
            </a:r>
            <a:endParaRPr lang="ru-RU" sz="2200" b="0" i="0" u="none" strike="noStrike" cap="none">
              <a:ln>
                <a:noFill/>
              </a:ln>
              <a:solidFill>
                <a:schemeClr val="tx1"/>
              </a:solidFill>
              <a:latin typeface="Arial"/>
              <a:cs typeface="Arial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200" b="1" i="0" u="sng" strike="noStrike" cap="none">
                <a:ln>
                  <a:noFill/>
                </a:ln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hlinkClick r:id="rId8" tooltip="https://cloud.mail.ru/public/YxP2/EVr26Qodm"/>
              </a:rPr>
              <a:t>воспитательных мероприятий</a:t>
            </a:r>
            <a:endParaRPr lang="ru-RU" sz="2200" b="0" i="0" u="none" strike="noStrike" cap="none">
              <a:ln>
                <a:noFill/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5" name="Управляющая кнопка: домой 14">
            <a:hlinkClick r:id="rId9" action="ppaction://hlinksldjump" highlightClick="1"/>
          </p:cNvPr>
          <p:cNvSpPr/>
          <p:nvPr/>
        </p:nvSpPr>
        <p:spPr bwMode="auto">
          <a:xfrm>
            <a:off x="8143900" y="5929330"/>
            <a:ext cx="756664" cy="685226"/>
          </a:xfrm>
          <a:prstGeom prst="actionButtonHom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6" name="Picture 2" descr="https://avatars.mds.yandex.net/i?id=88b2983b755affa98113f22fc79dc7053f0bbf6a-9985849-images-thumbs&amp;n=1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99CC00">
                <a:tint val="45000"/>
                <a:satMod val="400000"/>
              </a:srgbClr>
            </a:duotone>
            <a:lum bright="40000"/>
          </a:blip>
          <a:stretch/>
        </p:blipFill>
        <p:spPr bwMode="auto">
          <a:xfrm>
            <a:off x="2010558" y="4809377"/>
            <a:ext cx="6133339" cy="1104483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 bwMode="auto">
          <a:xfrm rot="10800000" flipV="1">
            <a:off x="3707904" y="5100750"/>
            <a:ext cx="271118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200" b="1" u="sng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  <a:hlinkClick r:id="rId10" tooltip="https://cloud.mail.ru/public/H7VC/5HdpoPwL2"/>
              </a:rPr>
              <a:t>Рисуем нитью</a:t>
            </a:r>
            <a:endParaRPr lang="ru-RU" sz="2200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pic>
        <p:nvPicPr>
          <p:cNvPr id="8" name="Picture 2" descr="https://avatars.mds.yandex.net/i?id=88b2983b755affa98113f22fc79dc7053f0bbf6a-9985849-images-thumbs&amp;n=1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99CC00">
                <a:tint val="45000"/>
                <a:satMod val="400000"/>
              </a:srgbClr>
            </a:duotone>
            <a:lum bright="40000"/>
          </a:blip>
          <a:stretch/>
        </p:blipFill>
        <p:spPr bwMode="auto">
          <a:xfrm>
            <a:off x="2010558" y="5793912"/>
            <a:ext cx="6133338" cy="108401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 bwMode="auto">
          <a:xfrm>
            <a:off x="3035817" y="6126163"/>
            <a:ext cx="48111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200" b="1" u="sng">
                <a:latin typeface="Times New Roman"/>
                <a:cs typeface="Times New Roman"/>
                <a:hlinkClick r:id="rId11" tooltip="https://cloud.mail.ru/public/ht9g/WkRc1yVyx"/>
              </a:rPr>
              <a:t>Кисет</a:t>
            </a:r>
            <a:r>
              <a:rPr lang="ru-RU" sz="2000" b="1" u="sng">
                <a:latin typeface="Times New Roman"/>
                <a:cs typeface="Times New Roman"/>
                <a:hlinkClick r:id="rId11" tooltip="https://cloud.mail.ru/public/ht9g/WkRc1yVyx"/>
              </a:rPr>
              <a:t> военный-подарок бесценный</a:t>
            </a:r>
            <a:endParaRPr lang="ru-RU" sz="2000" b="1">
              <a:latin typeface="Times New Roman"/>
              <a:cs typeface="Times New Roman"/>
            </a:endParaRPr>
          </a:p>
        </p:txBody>
      </p:sp>
      <p:pic>
        <p:nvPicPr>
          <p:cNvPr id="10" name="Picture 6" descr="https://avatars.mds.yandex.net/i?id=4c25b6da9db9ee15a627a1be77b22a8939f781d1-10878377-images-thumbs&amp;n=13"/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30000"/>
          </a:blip>
          <a:srcRect l="65625" b="48113"/>
          <a:stretch/>
        </p:blipFill>
        <p:spPr bwMode="auto">
          <a:xfrm>
            <a:off x="1773773" y="1522388"/>
            <a:ext cx="1127189" cy="1127211"/>
          </a:xfrm>
          <a:prstGeom prst="rect">
            <a:avLst/>
          </a:prstGeom>
          <a:noFill/>
        </p:spPr>
      </p:pic>
      <p:pic>
        <p:nvPicPr>
          <p:cNvPr id="11" name="Picture 6" descr="https://avatars.mds.yandex.net/i?id=4c25b6da9db9ee15a627a1be77b22a8939f781d1-10878377-images-thumbs&amp;n=13"/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30000"/>
          </a:blip>
          <a:srcRect l="65625" b="48113"/>
          <a:stretch/>
        </p:blipFill>
        <p:spPr bwMode="auto">
          <a:xfrm>
            <a:off x="1791622" y="2702968"/>
            <a:ext cx="1128142" cy="1128164"/>
          </a:xfrm>
          <a:prstGeom prst="rect">
            <a:avLst/>
          </a:prstGeom>
          <a:noFill/>
        </p:spPr>
      </p:pic>
      <p:pic>
        <p:nvPicPr>
          <p:cNvPr id="18" name="Picture 6" descr="https://avatars.mds.yandex.net/i?id=4c25b6da9db9ee15a627a1be77b22a8939f781d1-10878377-images-thumbs&amp;n=13"/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30000"/>
          </a:blip>
          <a:srcRect l="65625" b="48113"/>
          <a:stretch/>
        </p:blipFill>
        <p:spPr bwMode="auto">
          <a:xfrm>
            <a:off x="1832733" y="3947914"/>
            <a:ext cx="983092" cy="983112"/>
          </a:xfrm>
          <a:prstGeom prst="rect">
            <a:avLst/>
          </a:prstGeom>
          <a:noFill/>
        </p:spPr>
      </p:pic>
      <p:pic>
        <p:nvPicPr>
          <p:cNvPr id="20" name="Picture 6" descr="https://avatars.mds.yandex.net/i?id=4c25b6da9db9ee15a627a1be77b22a8939f781d1-10878377-images-thumbs&amp;n=13"/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30000"/>
          </a:blip>
          <a:srcRect l="65625" b="48113"/>
          <a:stretch/>
        </p:blipFill>
        <p:spPr bwMode="auto">
          <a:xfrm>
            <a:off x="1853687" y="4889458"/>
            <a:ext cx="944299" cy="944319"/>
          </a:xfrm>
          <a:prstGeom prst="rect">
            <a:avLst/>
          </a:prstGeom>
          <a:noFill/>
        </p:spPr>
      </p:pic>
      <p:pic>
        <p:nvPicPr>
          <p:cNvPr id="21" name="Picture 6" descr="https://avatars.mds.yandex.net/i?id=4c25b6da9db9ee15a627a1be77b22a8939f781d1-10878377-images-thumbs&amp;n=13"/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30000"/>
          </a:blip>
          <a:srcRect l="65625" b="48113"/>
          <a:stretch/>
        </p:blipFill>
        <p:spPr bwMode="auto">
          <a:xfrm>
            <a:off x="1876556" y="5792941"/>
            <a:ext cx="957984" cy="958003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18" name="Объект 17" descr="Изображение выглядит как текст, Шрифт, круг&#10;&#10;Автоматически созданное описание"/>
          <p:cNvPicPr>
            <a:picLocks noGrp="1" noChangeAspect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4495381" y="4612282"/>
            <a:ext cx="1799846" cy="1384497"/>
          </a:xfrm>
          <a:prstGeom prst="rect">
            <a:avLst/>
          </a:prstGeom>
        </p:spPr>
      </p:pic>
      <p:pic>
        <p:nvPicPr>
          <p:cNvPr id="4" name="Picture 10" descr="https://catherineasquithgallery.com/uploads/posts/2021-02/1613123100_68-p-fon-nezhno-zheltii-73.jp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107504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16" descr="http://klubmama.ru/uploads/posts/2022-08/1661958280_8-klubmama-ru-p-shabloni-dlya-prezentatsii-moi-podelki-fot-9.jpg"/>
          <p:cNvPicPr>
            <a:picLocks noChangeAspect="1" noChangeArrowheads="1"/>
          </p:cNvPicPr>
          <p:nvPr/>
        </p:nvPicPr>
        <p:blipFill>
          <a:blip r:embed="rId4"/>
          <a:srcRect r="84213"/>
          <a:stretch/>
        </p:blipFill>
        <p:spPr bwMode="auto">
          <a:xfrm>
            <a:off x="0" y="0"/>
            <a:ext cx="1285852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 bwMode="auto">
          <a:xfrm>
            <a:off x="3837762" y="1928802"/>
            <a:ext cx="2357454" cy="3000396"/>
          </a:xfrm>
          <a:prstGeom prst="rect">
            <a:avLst/>
          </a:prstGeom>
          <a:solidFill>
            <a:srgbClr val="CCFF99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defRPr/>
            </a:pPr>
            <a:endParaRPr lang="ru-RU">
              <a:latin typeface="Arial"/>
              <a:cs typeface="Arial"/>
            </a:endParaRPr>
          </a:p>
        </p:txBody>
      </p:sp>
      <p:pic>
        <p:nvPicPr>
          <p:cNvPr id="26626" name="Picture 2" descr="C:\Users\Наталья Владимировна\Desktop\моя папка\грамоты мои\Изображение 001.jpg"/>
          <p:cNvPicPr>
            <a:picLocks noChangeAspect="1" noChangeArrowheads="1"/>
          </p:cNvPicPr>
          <p:nvPr/>
        </p:nvPicPr>
        <p:blipFill>
          <a:blip r:embed="rId5"/>
          <a:srcRect l="23116" t="43737" r="38953" b="41232"/>
          <a:stretch/>
        </p:blipFill>
        <p:spPr bwMode="auto">
          <a:xfrm rot="5400000">
            <a:off x="4089697" y="514729"/>
            <a:ext cx="1448082" cy="851811"/>
          </a:xfrm>
          <a:prstGeom prst="rect">
            <a:avLst/>
          </a:prstGeom>
          <a:noFill/>
        </p:spPr>
      </p:pic>
      <p:pic>
        <p:nvPicPr>
          <p:cNvPr id="1026" name="Picture 2" descr="https://avatars.mds.yandex.net/i?id=e0ccc8699d6dfc2dd12c316b8de22779f5deb153-10703682-images-thumbs&amp;n=13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92000"/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/>
        </p:blipFill>
        <p:spPr bwMode="auto">
          <a:xfrm>
            <a:off x="1837763" y="2769268"/>
            <a:ext cx="1611358" cy="1428351"/>
          </a:xfrm>
          <a:prstGeom prst="rect">
            <a:avLst/>
          </a:prstGeom>
          <a:noFill/>
        </p:spPr>
      </p:pic>
      <p:pic>
        <p:nvPicPr>
          <p:cNvPr id="1027" name="Picture 3" descr="C:\Users\Наталья Владимировна\Desktop\2024-03-26_042.jpg"/>
          <p:cNvPicPr>
            <a:picLocks noChangeAspect="1" noChangeArrowheads="1"/>
          </p:cNvPicPr>
          <p:nvPr/>
        </p:nvPicPr>
        <p:blipFill>
          <a:blip r:embed="rId8"/>
          <a:stretch/>
        </p:blipFill>
        <p:spPr bwMode="auto">
          <a:xfrm rot="21197227">
            <a:off x="1571604" y="285728"/>
            <a:ext cx="1071570" cy="1472862"/>
          </a:xfrm>
          <a:prstGeom prst="rect">
            <a:avLst/>
          </a:prstGeom>
          <a:noFill/>
        </p:spPr>
      </p:pic>
      <p:pic>
        <p:nvPicPr>
          <p:cNvPr id="1028" name="Picture 4" descr="C:\Users\Наталья Владимировна\Desktop\2024-03-26_036.jpg"/>
          <p:cNvPicPr>
            <a:picLocks noChangeAspect="1" noChangeArrowheads="1"/>
          </p:cNvPicPr>
          <p:nvPr/>
        </p:nvPicPr>
        <p:blipFill>
          <a:blip r:embed="rId9"/>
          <a:stretch/>
        </p:blipFill>
        <p:spPr bwMode="auto">
          <a:xfrm rot="21177295">
            <a:off x="3000364" y="285728"/>
            <a:ext cx="1031390" cy="1417634"/>
          </a:xfrm>
          <a:prstGeom prst="rect">
            <a:avLst/>
          </a:prstGeom>
          <a:noFill/>
        </p:spPr>
      </p:pic>
      <p:pic>
        <p:nvPicPr>
          <p:cNvPr id="1029" name="Picture 5" descr="C:\Users\Наталья Владимировна\Desktop\2024-03-26_041.jpg"/>
          <p:cNvPicPr>
            <a:picLocks noChangeAspect="1" noChangeArrowheads="1"/>
          </p:cNvPicPr>
          <p:nvPr/>
        </p:nvPicPr>
        <p:blipFill>
          <a:blip r:embed="rId10"/>
          <a:stretch/>
        </p:blipFill>
        <p:spPr bwMode="auto">
          <a:xfrm rot="535663">
            <a:off x="5643570" y="214290"/>
            <a:ext cx="1103293" cy="1516465"/>
          </a:xfrm>
          <a:prstGeom prst="rect">
            <a:avLst/>
          </a:prstGeom>
          <a:noFill/>
        </p:spPr>
      </p:pic>
      <p:pic>
        <p:nvPicPr>
          <p:cNvPr id="1030" name="Picture 6" descr="C:\Users\Наталья Владимировна\Desktop\2024-03-26_043.jpg"/>
          <p:cNvPicPr>
            <a:picLocks noChangeAspect="1" noChangeArrowheads="1"/>
          </p:cNvPicPr>
          <p:nvPr/>
        </p:nvPicPr>
        <p:blipFill>
          <a:blip r:embed="rId11"/>
          <a:stretch/>
        </p:blipFill>
        <p:spPr bwMode="auto">
          <a:xfrm rot="459342">
            <a:off x="7215206" y="285728"/>
            <a:ext cx="1143008" cy="1571053"/>
          </a:xfrm>
          <a:prstGeom prst="rect">
            <a:avLst/>
          </a:prstGeom>
          <a:noFill/>
        </p:spPr>
      </p:pic>
      <p:pic>
        <p:nvPicPr>
          <p:cNvPr id="1031" name="Picture 7" descr="C:\Users\Наталья Владимировна\Desktop\2024-03-26_040.jpg"/>
          <p:cNvPicPr>
            <a:picLocks noChangeAspect="1" noChangeArrowheads="1"/>
          </p:cNvPicPr>
          <p:nvPr/>
        </p:nvPicPr>
        <p:blipFill>
          <a:blip r:embed="rId12"/>
          <a:stretch/>
        </p:blipFill>
        <p:spPr bwMode="auto">
          <a:xfrm rot="21301789">
            <a:off x="1357290" y="5143512"/>
            <a:ext cx="1104624" cy="1518295"/>
          </a:xfrm>
          <a:prstGeom prst="rect">
            <a:avLst/>
          </a:prstGeom>
          <a:noFill/>
        </p:spPr>
      </p:pic>
      <p:sp>
        <p:nvSpPr>
          <p:cNvPr id="14" name="Управляющая кнопка: домой 13">
            <a:hlinkClick r:id="rId13" action="ppaction://hlinksldjump" highlightClick="1"/>
          </p:cNvPr>
          <p:cNvSpPr/>
          <p:nvPr/>
        </p:nvSpPr>
        <p:spPr bwMode="auto">
          <a:xfrm>
            <a:off x="8143900" y="5929330"/>
            <a:ext cx="756664" cy="685226"/>
          </a:xfrm>
          <a:prstGeom prst="actionButtonHom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6" name="Picture 2" descr="C:\Users\Наталья Владимировна\Desktop\1711514169599.jpg"/>
          <p:cNvPicPr>
            <a:picLocks noChangeAspect="1" noChangeArrowheads="1"/>
          </p:cNvPicPr>
          <p:nvPr/>
        </p:nvPicPr>
        <p:blipFill>
          <a:blip r:embed="rId14"/>
          <a:srcRect b="25926"/>
          <a:stretch/>
        </p:blipFill>
        <p:spPr bwMode="auto">
          <a:xfrm>
            <a:off x="4387833" y="3413372"/>
            <a:ext cx="1357322" cy="1280514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 bwMode="auto">
          <a:xfrm>
            <a:off x="3995936" y="2071678"/>
            <a:ext cx="208823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400" b="1" u="sng">
                <a:latin typeface="Times New Roman"/>
                <a:cs typeface="Times New Roman"/>
                <a:hlinkClick r:id="rId15" tooltip="https://cloud.mail.ru/public/LUka/JvEiU9jpg"/>
              </a:rPr>
              <a:t>Портфолио</a:t>
            </a:r>
            <a:endParaRPr/>
          </a:p>
          <a:p>
            <a:pPr algn="ctr">
              <a:defRPr/>
            </a:pPr>
            <a:r>
              <a:rPr lang="ru-RU" sz="1200" b="1" u="sng">
                <a:latin typeface="Times New Roman"/>
                <a:cs typeface="Times New Roman"/>
                <a:hlinkClick r:id="rId15" tooltip="https://cloud.mail.ru/public/LUka/JvEiU9jpg"/>
              </a:rPr>
              <a:t>педагога дополнительного образования</a:t>
            </a:r>
            <a:endParaRPr/>
          </a:p>
          <a:p>
            <a:pPr algn="ctr">
              <a:defRPr/>
            </a:pPr>
            <a:r>
              <a:rPr lang="ru-RU" sz="1400" b="1" u="sng">
                <a:latin typeface="Times New Roman"/>
                <a:cs typeface="Times New Roman"/>
                <a:hlinkClick r:id="rId15" tooltip="https://cloud.mail.ru/public/LUka/JvEiU9jpg"/>
              </a:rPr>
              <a:t>Андреевой</a:t>
            </a:r>
            <a:endParaRPr/>
          </a:p>
          <a:p>
            <a:pPr algn="ctr">
              <a:defRPr/>
            </a:pPr>
            <a:r>
              <a:rPr lang="ru-RU" sz="1400" b="1" u="sng">
                <a:latin typeface="Times New Roman"/>
                <a:cs typeface="Times New Roman"/>
                <a:hlinkClick r:id="rId15" tooltip="https://cloud.mail.ru/public/LUka/JvEiU9jpg"/>
              </a:rPr>
              <a:t>Нины Николаевны</a:t>
            </a:r>
            <a:endParaRPr lang="ru-RU" sz="1400" b="1">
              <a:latin typeface="Times New Roman"/>
              <a:cs typeface="Times New Roman"/>
            </a:endParaRPr>
          </a:p>
        </p:txBody>
      </p:sp>
      <p:pic>
        <p:nvPicPr>
          <p:cNvPr id="9" name="Picture 4" descr="C:\Users\Наталья Владимировна\Desktop\2024-03-26_038.jpg"/>
          <p:cNvPicPr>
            <a:picLocks noChangeAspect="1" noChangeArrowheads="1"/>
          </p:cNvPicPr>
          <p:nvPr/>
        </p:nvPicPr>
        <p:blipFill>
          <a:blip r:embed="rId16"/>
          <a:stretch/>
        </p:blipFill>
        <p:spPr bwMode="auto">
          <a:xfrm rot="21230199">
            <a:off x="2505698" y="5314413"/>
            <a:ext cx="1083828" cy="1489711"/>
          </a:xfrm>
          <a:prstGeom prst="rect">
            <a:avLst/>
          </a:prstGeom>
          <a:noFill/>
        </p:spPr>
      </p:pic>
      <p:pic>
        <p:nvPicPr>
          <p:cNvPr id="10" name="Picture 5" descr="C:\Users\Наталья Владимировна\Desktop\2024-03-26_037.jpg"/>
          <p:cNvPicPr>
            <a:picLocks noChangeAspect="1" noChangeArrowheads="1"/>
          </p:cNvPicPr>
          <p:nvPr/>
        </p:nvPicPr>
        <p:blipFill>
          <a:blip r:embed="rId17"/>
          <a:stretch/>
        </p:blipFill>
        <p:spPr bwMode="auto">
          <a:xfrm rot="21246218">
            <a:off x="3644687" y="5051781"/>
            <a:ext cx="1071570" cy="1472863"/>
          </a:xfrm>
          <a:prstGeom prst="rect">
            <a:avLst/>
          </a:prstGeom>
          <a:noFill/>
        </p:spPr>
      </p:pic>
      <p:pic>
        <p:nvPicPr>
          <p:cNvPr id="11" name="Picture 6" descr="C:\Users\Наталья Владимировна\Desktop\2024-03-26_044.jpg"/>
          <p:cNvPicPr>
            <a:picLocks noChangeAspect="1" noChangeArrowheads="1"/>
          </p:cNvPicPr>
          <p:nvPr/>
        </p:nvPicPr>
        <p:blipFill>
          <a:blip r:embed="rId18"/>
          <a:stretch/>
        </p:blipFill>
        <p:spPr bwMode="auto">
          <a:xfrm>
            <a:off x="4786314" y="5143512"/>
            <a:ext cx="1031855" cy="1418275"/>
          </a:xfrm>
          <a:prstGeom prst="rect">
            <a:avLst/>
          </a:prstGeom>
          <a:noFill/>
        </p:spPr>
      </p:pic>
      <p:pic>
        <p:nvPicPr>
          <p:cNvPr id="12" name="Picture 7" descr="C:\Users\Наталья Владимировна\Desktop\2024-03-26_039.jpg"/>
          <p:cNvPicPr>
            <a:picLocks noChangeAspect="1" noChangeArrowheads="1"/>
          </p:cNvPicPr>
          <p:nvPr/>
        </p:nvPicPr>
        <p:blipFill>
          <a:blip r:embed="rId19"/>
          <a:stretch/>
        </p:blipFill>
        <p:spPr bwMode="auto">
          <a:xfrm rot="178648">
            <a:off x="5896525" y="5171142"/>
            <a:ext cx="1103293" cy="1516465"/>
          </a:xfrm>
          <a:prstGeom prst="rect">
            <a:avLst/>
          </a:prstGeom>
          <a:noFill/>
        </p:spPr>
      </p:pic>
      <p:pic>
        <p:nvPicPr>
          <p:cNvPr id="1032" name="Picture 8" descr="C:\Users\Наталья Владимировна\Desktop\2024-03-26_040.jpg"/>
          <p:cNvPicPr>
            <a:picLocks noChangeAspect="1" noChangeArrowheads="1"/>
          </p:cNvPicPr>
          <p:nvPr/>
        </p:nvPicPr>
        <p:blipFill>
          <a:blip r:embed="rId20"/>
          <a:stretch/>
        </p:blipFill>
        <p:spPr bwMode="auto">
          <a:xfrm rot="349522">
            <a:off x="7070203" y="5192215"/>
            <a:ext cx="1031855" cy="1418274"/>
          </a:xfrm>
          <a:prstGeom prst="rect">
            <a:avLst/>
          </a:prstGeom>
          <a:noFill/>
        </p:spPr>
      </p:pic>
      <p:pic>
        <p:nvPicPr>
          <p:cNvPr id="8" name="Picture 2" descr="https://avatars.mds.yandex.net/i?id=e0ccc8699d6dfc2dd12c316b8de22779f5deb153-10703682-images-thumbs&amp;n=13">
            <a:hlinkClick r:id="rId21"/>
          </p:cNvPr>
          <p:cNvPicPr>
            <a:picLocks noChangeAspect="1" noChangeArrowheads="1"/>
          </p:cNvPicPr>
          <p:nvPr/>
        </p:nvPicPr>
        <p:blipFill>
          <a:blip r:embed="rId2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40000"/>
          </a:blip>
          <a:stretch/>
        </p:blipFill>
        <p:spPr bwMode="auto">
          <a:xfrm>
            <a:off x="6782486" y="2761168"/>
            <a:ext cx="1611358" cy="142835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 bwMode="auto">
          <a:xfrm>
            <a:off x="8143900" y="5929330"/>
            <a:ext cx="756664" cy="685226"/>
          </a:xfrm>
          <a:prstGeom prst="actionButtonHom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6" name="Picture 10" descr="https://catherineasquithgallery.com/uploads/posts/2021-02/1613123100_68-p-fon-nezhno-zheltii-73.jp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" name="Picture 16" descr="http://klubmama.ru/uploads/posts/2022-08/1661958280_8-klubmama-ru-p-shabloni-dlya-prezentatsii-moi-podelki-fot-9.jpg"/>
          <p:cNvPicPr>
            <a:picLocks noChangeAspect="1" noChangeArrowheads="1"/>
          </p:cNvPicPr>
          <p:nvPr/>
        </p:nvPicPr>
        <p:blipFill>
          <a:blip r:embed="rId4"/>
          <a:srcRect r="84213"/>
          <a:stretch/>
        </p:blipFill>
        <p:spPr bwMode="auto">
          <a:xfrm>
            <a:off x="0" y="0"/>
            <a:ext cx="1285852" cy="6858000"/>
          </a:xfrm>
          <a:prstGeom prst="rect">
            <a:avLst/>
          </a:prstGeom>
          <a:noFill/>
        </p:spPr>
      </p:pic>
      <p:pic>
        <p:nvPicPr>
          <p:cNvPr id="9" name="Picture 6" descr="https://gagaru.club/uploads/posts/2023-02/thumbs/1676255540_gagaru-club-p-krasivii-pryamougolnik-vkontakte-36.png"/>
          <p:cNvPicPr>
            <a:picLocks noChangeAspect="1" noChangeArrowheads="1"/>
          </p:cNvPicPr>
          <p:nvPr/>
        </p:nvPicPr>
        <p:blipFill>
          <a:blip r:embed="rId5">
            <a:lum bright="30000"/>
          </a:blip>
          <a:stretch/>
        </p:blipFill>
        <p:spPr bwMode="auto">
          <a:xfrm>
            <a:off x="2214546" y="428604"/>
            <a:ext cx="5929354" cy="1074973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 bwMode="auto">
          <a:xfrm>
            <a:off x="2357422" y="500042"/>
            <a:ext cx="55007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400" b="1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Полезные ресурсы</a:t>
            </a:r>
            <a:endParaRPr/>
          </a:p>
          <a:p>
            <a:pPr algn="ctr">
              <a:defRPr/>
            </a:pPr>
            <a:r>
              <a:rPr lang="ru-RU" sz="2400" b="1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 и материалы</a:t>
            </a:r>
            <a:endParaRPr/>
          </a:p>
          <a:p>
            <a:pPr>
              <a:defRPr/>
            </a:pPr>
            <a:endParaRPr lang="ru-RU"/>
          </a:p>
        </p:txBody>
      </p:sp>
      <p:pic>
        <p:nvPicPr>
          <p:cNvPr id="12" name="Picture 6" descr="https://avatars.mds.yandex.net/i?id=4c25b6da9db9ee15a627a1be77b22a8939f781d1-10878377-images-thumbs&amp;n=13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20000"/>
          </a:blip>
          <a:srcRect l="32813" r="32812" b="47169"/>
          <a:stretch/>
        </p:blipFill>
        <p:spPr bwMode="auto">
          <a:xfrm>
            <a:off x="2857488" y="1500174"/>
            <a:ext cx="1824218" cy="1857388"/>
          </a:xfrm>
          <a:prstGeom prst="rect">
            <a:avLst/>
          </a:prstGeom>
          <a:noFill/>
        </p:spPr>
      </p:pic>
      <p:pic>
        <p:nvPicPr>
          <p:cNvPr id="13" name="Picture 6" descr="https://avatars.mds.yandex.net/i?id=4c25b6da9db9ee15a627a1be77b22a8939f781d1-10878377-images-thumbs&amp;n=13">
            <a:hlinkClick r:id="rId8"/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30000"/>
          </a:blip>
          <a:srcRect l="65625" b="48113"/>
          <a:stretch/>
        </p:blipFill>
        <p:spPr bwMode="auto">
          <a:xfrm>
            <a:off x="1928794" y="3000372"/>
            <a:ext cx="1785915" cy="1785950"/>
          </a:xfrm>
          <a:prstGeom prst="rect">
            <a:avLst/>
          </a:prstGeom>
          <a:noFill/>
        </p:spPr>
      </p:pic>
      <p:pic>
        <p:nvPicPr>
          <p:cNvPr id="14" name="Picture 6" descr="https://avatars.mds.yandex.net/i?id=4c25b6da9db9ee15a627a1be77b22a8939f781d1-10878377-images-thumbs&amp;n=13">
            <a:hlinkClick r:id="rId9"/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30000"/>
          </a:blip>
          <a:srcRect l="65625" b="48113"/>
          <a:stretch/>
        </p:blipFill>
        <p:spPr bwMode="auto">
          <a:xfrm>
            <a:off x="5072066" y="1571612"/>
            <a:ext cx="1785915" cy="1785950"/>
          </a:xfrm>
          <a:prstGeom prst="rect">
            <a:avLst/>
          </a:prstGeom>
          <a:noFill/>
        </p:spPr>
      </p:pic>
      <p:pic>
        <p:nvPicPr>
          <p:cNvPr id="15" name="Picture 6" descr="https://avatars.mds.yandex.net/i?id=4c25b6da9db9ee15a627a1be77b22a8939f781d1-10878377-images-thumbs&amp;n=13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20000"/>
          </a:blip>
          <a:srcRect l="32813" r="32812" b="47169"/>
          <a:stretch/>
        </p:blipFill>
        <p:spPr bwMode="auto">
          <a:xfrm>
            <a:off x="3929058" y="3143247"/>
            <a:ext cx="1824218" cy="1857388"/>
          </a:xfrm>
          <a:prstGeom prst="rect">
            <a:avLst/>
          </a:prstGeom>
          <a:noFill/>
        </p:spPr>
      </p:pic>
      <p:pic>
        <p:nvPicPr>
          <p:cNvPr id="16" name="Picture 6" descr="https://avatars.mds.yandex.net/i?id=4c25b6da9db9ee15a627a1be77b22a8939f781d1-10878377-images-thumbs&amp;n=13">
            <a:hlinkClick r:id="rId10"/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20000"/>
          </a:blip>
          <a:srcRect l="32813" r="32812" b="47169"/>
          <a:stretch/>
        </p:blipFill>
        <p:spPr bwMode="auto">
          <a:xfrm>
            <a:off x="3000364" y="4786322"/>
            <a:ext cx="1824218" cy="1857388"/>
          </a:xfrm>
          <a:prstGeom prst="rect">
            <a:avLst/>
          </a:prstGeom>
          <a:noFill/>
        </p:spPr>
      </p:pic>
      <p:pic>
        <p:nvPicPr>
          <p:cNvPr id="17" name="Picture 6" descr="https://avatars.mds.yandex.net/i?id=4c25b6da9db9ee15a627a1be77b22a8939f781d1-10878377-images-thumbs&amp;n=13">
            <a:hlinkClick r:id="rId11"/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30000"/>
          </a:blip>
          <a:srcRect l="65625" b="48113"/>
          <a:stretch/>
        </p:blipFill>
        <p:spPr bwMode="auto">
          <a:xfrm>
            <a:off x="5072066" y="4786322"/>
            <a:ext cx="1785915" cy="1785950"/>
          </a:xfrm>
          <a:prstGeom prst="rect">
            <a:avLst/>
          </a:prstGeom>
          <a:noFill/>
        </p:spPr>
      </p:pic>
      <p:pic>
        <p:nvPicPr>
          <p:cNvPr id="18" name="Picture 6" descr="https://avatars.mds.yandex.net/i?id=4c25b6da9db9ee15a627a1be77b22a8939f781d1-10878377-images-thumbs&amp;n=13">
            <a:hlinkClick r:id="rId12"/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20000"/>
          </a:blip>
          <a:srcRect l="32813" r="32812" b="47169"/>
          <a:stretch/>
        </p:blipFill>
        <p:spPr bwMode="auto">
          <a:xfrm>
            <a:off x="6000760" y="3143247"/>
            <a:ext cx="1824218" cy="1857388"/>
          </a:xfrm>
          <a:prstGeom prst="rect">
            <a:avLst/>
          </a:prstGeom>
          <a:noFill/>
        </p:spPr>
      </p:pic>
      <p:sp>
        <p:nvSpPr>
          <p:cNvPr id="19" name="Управляющая кнопка: домой 18">
            <a:hlinkClick r:id="rId2" action="ppaction://hlinksldjump" highlightClick="1"/>
          </p:cNvPr>
          <p:cNvSpPr/>
          <p:nvPr/>
        </p:nvSpPr>
        <p:spPr bwMode="auto">
          <a:xfrm>
            <a:off x="8001024" y="5857892"/>
            <a:ext cx="756664" cy="685226"/>
          </a:xfrm>
          <a:prstGeom prst="actionButtonHom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avatars.mds.yandex.net/i?id=88b2983b755affa98113f22fc79dc7053f0bbf6a-9985849-images-thumbs&amp;n=1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lum contrast="30000"/>
          </a:blip>
          <a:stretch/>
        </p:blipFill>
        <p:spPr bwMode="auto">
          <a:xfrm>
            <a:off x="1547664" y="3681309"/>
            <a:ext cx="3338692" cy="113309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Управляющая кнопка: домой 3">
            <a:hlinkClick r:id="rId3" action="ppaction://hlinksldjump" highlightClick="1"/>
          </p:cNvPr>
          <p:cNvSpPr/>
          <p:nvPr/>
        </p:nvSpPr>
        <p:spPr bwMode="auto">
          <a:xfrm>
            <a:off x="8143900" y="5929330"/>
            <a:ext cx="756664" cy="685226"/>
          </a:xfrm>
          <a:prstGeom prst="actionButtonHom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6" name="Picture 10" descr="https://catherineasquithgallery.com/uploads/posts/2021-02/1613123100_68-p-fon-nezhno-zheltii-73.jpg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" name="Picture 16" descr="http://klubmama.ru/uploads/posts/2022-08/1661958280_8-klubmama-ru-p-shabloni-dlya-prezentatsii-moi-podelki-fot-9.jpg"/>
          <p:cNvPicPr>
            <a:picLocks noChangeAspect="1" noChangeArrowheads="1"/>
          </p:cNvPicPr>
          <p:nvPr/>
        </p:nvPicPr>
        <p:blipFill>
          <a:blip r:embed="rId5"/>
          <a:srcRect r="84213"/>
          <a:stretch/>
        </p:blipFill>
        <p:spPr bwMode="auto">
          <a:xfrm>
            <a:off x="0" y="0"/>
            <a:ext cx="1285852" cy="6858000"/>
          </a:xfrm>
          <a:prstGeom prst="rect">
            <a:avLst/>
          </a:prstGeom>
          <a:noFill/>
        </p:spPr>
      </p:pic>
      <p:pic>
        <p:nvPicPr>
          <p:cNvPr id="9" name="Picture 6" descr="https://gagaru.club/uploads/posts/2023-02/thumbs/1676255540_gagaru-club-p-krasivii-pryamougolnik-vkontakte-36.png"/>
          <p:cNvPicPr>
            <a:picLocks noChangeAspect="1" noChangeArrowheads="1"/>
          </p:cNvPicPr>
          <p:nvPr/>
        </p:nvPicPr>
        <p:blipFill>
          <a:blip r:embed="rId6">
            <a:lum bright="30000"/>
          </a:blip>
          <a:stretch/>
        </p:blipFill>
        <p:spPr bwMode="auto">
          <a:xfrm>
            <a:off x="2214546" y="428604"/>
            <a:ext cx="5929354" cy="1074973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 bwMode="auto">
          <a:xfrm>
            <a:off x="2357422" y="571480"/>
            <a:ext cx="55007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400" b="1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Воспитательные мероприятия</a:t>
            </a:r>
            <a:endParaRPr/>
          </a:p>
          <a:p>
            <a:pPr>
              <a:defRPr/>
            </a:pPr>
            <a:endParaRPr lang="ru-RU"/>
          </a:p>
        </p:txBody>
      </p:sp>
      <p:sp>
        <p:nvSpPr>
          <p:cNvPr id="19" name="Управляющая кнопка: домой 18">
            <a:hlinkClick r:id="rId3" action="ppaction://hlinksldjump" highlightClick="1"/>
          </p:cNvPr>
          <p:cNvSpPr/>
          <p:nvPr/>
        </p:nvSpPr>
        <p:spPr bwMode="auto">
          <a:xfrm>
            <a:off x="8143900" y="5857892"/>
            <a:ext cx="756664" cy="685226"/>
          </a:xfrm>
          <a:prstGeom prst="actionButtonHom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0" name="Picture 2" descr="https://avatars.mds.yandex.net/i?id=88b2983b755affa98113f22fc79dc7053f0bbf6a-9985849-images-thumbs&amp;n=1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lum contrast="30000"/>
          </a:blip>
          <a:stretch/>
        </p:blipFill>
        <p:spPr bwMode="auto">
          <a:xfrm>
            <a:off x="1547664" y="1560514"/>
            <a:ext cx="3338692" cy="1401386"/>
          </a:xfrm>
          <a:prstGeom prst="rect">
            <a:avLst/>
          </a:prstGeom>
          <a:noFill/>
        </p:spPr>
      </p:pic>
      <p:pic>
        <p:nvPicPr>
          <p:cNvPr id="21" name="Picture 2" descr="https://avatars.mds.yandex.net/i?id=88b2983b755affa98113f22fc79dc7053f0bbf6a-9985849-images-thumbs&amp;n=1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lum contrast="30000"/>
          </a:blip>
          <a:stretch/>
        </p:blipFill>
        <p:spPr bwMode="auto">
          <a:xfrm>
            <a:off x="5148167" y="1571604"/>
            <a:ext cx="3625067" cy="1425179"/>
          </a:xfrm>
          <a:prstGeom prst="rect">
            <a:avLst/>
          </a:prstGeom>
          <a:noFill/>
        </p:spPr>
      </p:pic>
      <p:pic>
        <p:nvPicPr>
          <p:cNvPr id="22" name="Picture 2" descr="https://avatars.mds.yandex.net/i?id=88b2983b755affa98113f22fc79dc7053f0bbf6a-9985849-images-thumbs&amp;n=1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lum contrast="30000"/>
          </a:blip>
          <a:stretch/>
        </p:blipFill>
        <p:spPr bwMode="auto">
          <a:xfrm>
            <a:off x="1523934" y="2996782"/>
            <a:ext cx="3386150" cy="1401290"/>
          </a:xfrm>
          <a:prstGeom prst="rect">
            <a:avLst/>
          </a:prstGeom>
          <a:noFill/>
        </p:spPr>
      </p:pic>
      <p:pic>
        <p:nvPicPr>
          <p:cNvPr id="23" name="Picture 2" descr="https://avatars.mds.yandex.net/i?id=88b2983b755affa98113f22fc79dc7053f0bbf6a-9985849-images-thumbs&amp;n=1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lum contrast="30000"/>
          </a:blip>
          <a:stretch/>
        </p:blipFill>
        <p:spPr bwMode="auto">
          <a:xfrm>
            <a:off x="5179222" y="2992113"/>
            <a:ext cx="3625067" cy="1405959"/>
          </a:xfrm>
          <a:prstGeom prst="rect">
            <a:avLst/>
          </a:prstGeom>
          <a:noFill/>
        </p:spPr>
      </p:pic>
      <p:sp>
        <p:nvSpPr>
          <p:cNvPr id="27" name="TextBox 26"/>
          <p:cNvSpPr txBox="1"/>
          <p:nvPr/>
        </p:nvSpPr>
        <p:spPr bwMode="auto">
          <a:xfrm>
            <a:off x="1547664" y="1857364"/>
            <a:ext cx="31958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200" b="1" u="sng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  <a:hlinkClick r:id="rId7" tooltip="https://cloud.mail.ru/public/PCJh/Lymp26i2y"/>
              </a:rPr>
              <a:t>Мамин праздник, мамин день</a:t>
            </a:r>
            <a:endParaRPr lang="ru-RU" sz="2200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28" name="TextBox 27"/>
          <p:cNvSpPr txBox="1"/>
          <p:nvPr/>
        </p:nvSpPr>
        <p:spPr bwMode="auto">
          <a:xfrm>
            <a:off x="5005291" y="1857364"/>
            <a:ext cx="37433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200" b="1" u="sng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  <a:hlinkClick r:id="rId8" tooltip="https://cloud.mail.ru/public/CLNS/SpRjLgZmg"/>
              </a:rPr>
              <a:t>Мисс детского объединения «Рукодельница»</a:t>
            </a:r>
            <a:endParaRPr lang="ru-RU" sz="2200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29" name="TextBox 28"/>
          <p:cNvSpPr txBox="1"/>
          <p:nvPr/>
        </p:nvSpPr>
        <p:spPr bwMode="auto">
          <a:xfrm>
            <a:off x="2285983" y="3429000"/>
            <a:ext cx="1900483" cy="427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200" b="1" u="sng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  <a:hlinkClick r:id="rId9" tooltip="https://cloud.mail.ru/public/kqbC/4cD6B9hcV"/>
              </a:rPr>
              <a:t>Будь здоров!</a:t>
            </a:r>
            <a:endParaRPr lang="ru-RU" sz="2200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30" name="TextBox 29"/>
          <p:cNvSpPr txBox="1"/>
          <p:nvPr/>
        </p:nvSpPr>
        <p:spPr bwMode="auto">
          <a:xfrm>
            <a:off x="5348106" y="3429000"/>
            <a:ext cx="3339412" cy="427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200" b="1" u="sng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  <a:hlinkClick r:id="rId10" tooltip="https://cloud.mail.ru/public/PXmN/yMzSPCaWH"/>
              </a:rPr>
              <a:t>8 марта – женский день</a:t>
            </a:r>
            <a:endParaRPr lang="ru-RU" sz="2200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pic>
        <p:nvPicPr>
          <p:cNvPr id="13" name="Picture 2" descr="https://avatars.mds.yandex.net/i?id=88b2983b755affa98113f22fc79dc7053f0bbf6a-9985849-images-thumbs&amp;n=1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lum contrast="30000"/>
          </a:blip>
          <a:stretch/>
        </p:blipFill>
        <p:spPr bwMode="auto">
          <a:xfrm>
            <a:off x="1521405" y="4481501"/>
            <a:ext cx="3419443" cy="1406229"/>
          </a:xfrm>
          <a:prstGeom prst="rect">
            <a:avLst/>
          </a:prstGeom>
          <a:noFill/>
        </p:spPr>
      </p:pic>
      <p:pic>
        <p:nvPicPr>
          <p:cNvPr id="14" name="Picture 2" descr="https://avatars.mds.yandex.net/i?id=88b2983b755affa98113f22fc79dc7053f0bbf6a-9985849-images-thumbs&amp;n=1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lum contrast="30000"/>
          </a:blip>
          <a:stretch/>
        </p:blipFill>
        <p:spPr bwMode="auto">
          <a:xfrm>
            <a:off x="5186284" y="4450080"/>
            <a:ext cx="3618004" cy="1403219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 bwMode="auto">
          <a:xfrm>
            <a:off x="1547662" y="4953609"/>
            <a:ext cx="3413486" cy="975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800" b="1" i="0" u="sng" strike="noStrike" cap="none" spc="0">
                <a:solidFill>
                  <a:schemeClr val="accent3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  <a:hlinkClick r:id="rId11" tooltip="https://cloud.mail.ru/public/pzkz/33GZYsSZC"/>
              </a:rPr>
              <a:t>«Берегите планету Земля!»</a:t>
            </a:r>
            <a:endParaRPr sz="1800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>
              <a:defRPr/>
            </a:pPr>
            <a:endParaRPr lang="ru-RU" sz="2200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>
              <a:defRPr/>
            </a:pPr>
            <a:endParaRPr lang="ru-RU"/>
          </a:p>
        </p:txBody>
      </p:sp>
      <p:sp>
        <p:nvSpPr>
          <p:cNvPr id="17" name="TextBox 16"/>
          <p:cNvSpPr txBox="1"/>
          <p:nvPr/>
        </p:nvSpPr>
        <p:spPr bwMode="auto">
          <a:xfrm>
            <a:off x="5234762" y="4814404"/>
            <a:ext cx="3494010" cy="701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200" b="1" u="sng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  <a:hlinkClick r:id="rId12" tooltip="https://cloud.mail.ru/public/Emhx/5YW3DNDCF"/>
              </a:rPr>
              <a:t>Финансовая грамотность</a:t>
            </a:r>
            <a:endParaRPr lang="ru-RU" sz="2200" b="1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 bwMode="auto">
          <a:xfrm>
            <a:off x="8143900" y="5929330"/>
            <a:ext cx="756664" cy="685226"/>
          </a:xfrm>
          <a:prstGeom prst="actionButtonHom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6" name="Picture 10" descr="https://catherineasquithgallery.com/uploads/posts/2021-02/1613123100_68-p-fon-nezhno-zheltii-73.jp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" name="Picture 16" descr="http://klubmama.ru/uploads/posts/2022-08/1661958280_8-klubmama-ru-p-shabloni-dlya-prezentatsii-moi-podelki-fot-9.jpg"/>
          <p:cNvPicPr>
            <a:picLocks noChangeAspect="1" noChangeArrowheads="1"/>
          </p:cNvPicPr>
          <p:nvPr/>
        </p:nvPicPr>
        <p:blipFill>
          <a:blip r:embed="rId4"/>
          <a:srcRect r="84213"/>
          <a:stretch/>
        </p:blipFill>
        <p:spPr bwMode="auto">
          <a:xfrm>
            <a:off x="0" y="0"/>
            <a:ext cx="1285852" cy="6858000"/>
          </a:xfrm>
          <a:prstGeom prst="rect">
            <a:avLst/>
          </a:prstGeom>
          <a:noFill/>
        </p:spPr>
      </p:pic>
      <p:pic>
        <p:nvPicPr>
          <p:cNvPr id="9" name="Picture 6" descr="https://gagaru.club/uploads/posts/2023-02/thumbs/1676255540_gagaru-club-p-krasivii-pryamougolnik-vkontakte-36.png"/>
          <p:cNvPicPr>
            <a:picLocks noChangeAspect="1" noChangeArrowheads="1"/>
          </p:cNvPicPr>
          <p:nvPr/>
        </p:nvPicPr>
        <p:blipFill>
          <a:blip r:embed="rId5">
            <a:lum bright="30000"/>
          </a:blip>
          <a:stretch/>
        </p:blipFill>
        <p:spPr bwMode="auto">
          <a:xfrm>
            <a:off x="1884030" y="402815"/>
            <a:ext cx="5929354" cy="1074973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 bwMode="auto">
          <a:xfrm>
            <a:off x="2843807" y="616109"/>
            <a:ext cx="41044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400" b="1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Делюсь опытом</a:t>
            </a:r>
            <a:endParaRPr/>
          </a:p>
          <a:p>
            <a:pPr>
              <a:defRPr/>
            </a:pPr>
            <a:endParaRPr lang="ru-RU"/>
          </a:p>
        </p:txBody>
      </p:sp>
      <p:sp>
        <p:nvSpPr>
          <p:cNvPr id="19" name="Управляющая кнопка: домой 18">
            <a:hlinkClick r:id="rId2" action="ppaction://hlinksldjump" highlightClick="1"/>
          </p:cNvPr>
          <p:cNvSpPr/>
          <p:nvPr/>
        </p:nvSpPr>
        <p:spPr bwMode="auto">
          <a:xfrm>
            <a:off x="8143900" y="5857892"/>
            <a:ext cx="756664" cy="685226"/>
          </a:xfrm>
          <a:prstGeom prst="actionButtonHom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5" name="Picture 2" descr="https://avatars.mds.yandex.net/i?id=88b2983b755affa98113f22fc79dc7053f0bbf6a-9985849-images-thumbs&amp;n=13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99CC00">
                <a:tint val="45000"/>
                <a:satMod val="400000"/>
              </a:srgbClr>
            </a:duotone>
            <a:lum bright="40000"/>
          </a:blip>
          <a:stretch/>
        </p:blipFill>
        <p:spPr bwMode="auto">
          <a:xfrm>
            <a:off x="1799971" y="1440622"/>
            <a:ext cx="5929354" cy="1599527"/>
          </a:xfrm>
          <a:prstGeom prst="rect">
            <a:avLst/>
          </a:prstGeom>
          <a:noFill/>
        </p:spPr>
      </p:pic>
      <p:pic>
        <p:nvPicPr>
          <p:cNvPr id="8" name="Picture 2" descr="https://avatars.mds.yandex.net/i?id=88b2983b755affa98113f22fc79dc7053f0bbf6a-9985849-images-thumbs&amp;n=13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99CC00">
                <a:tint val="45000"/>
                <a:satMod val="400000"/>
              </a:srgbClr>
            </a:duotone>
            <a:lum bright="40000"/>
          </a:blip>
          <a:stretch/>
        </p:blipFill>
        <p:spPr bwMode="auto">
          <a:xfrm>
            <a:off x="1766853" y="2729716"/>
            <a:ext cx="5950444" cy="1484237"/>
          </a:xfrm>
          <a:prstGeom prst="rect">
            <a:avLst/>
          </a:prstGeom>
          <a:noFill/>
        </p:spPr>
      </p:pic>
      <p:pic>
        <p:nvPicPr>
          <p:cNvPr id="11" name="Picture 2" descr="https://avatars.mds.yandex.net/i?id=88b2983b755affa98113f22fc79dc7053f0bbf6a-9985849-images-thumbs&amp;n=13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99CC00">
                <a:tint val="45000"/>
                <a:satMod val="400000"/>
              </a:srgbClr>
            </a:duotone>
            <a:lum bright="40000"/>
          </a:blip>
          <a:stretch/>
        </p:blipFill>
        <p:spPr bwMode="auto">
          <a:xfrm>
            <a:off x="1715420" y="3944186"/>
            <a:ext cx="6053310" cy="1631482"/>
          </a:xfrm>
          <a:prstGeom prst="rect">
            <a:avLst/>
          </a:prstGeom>
          <a:noFill/>
        </p:spPr>
      </p:pic>
      <p:pic>
        <p:nvPicPr>
          <p:cNvPr id="12" name="Picture 2" descr="https://avatars.mds.yandex.net/i?id=88b2983b755affa98113f22fc79dc7053f0bbf6a-9985849-images-thumbs&amp;n=13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99CC00">
                <a:tint val="45000"/>
                <a:satMod val="400000"/>
              </a:srgbClr>
            </a:duotone>
            <a:lum bright="40000"/>
          </a:blip>
          <a:stretch/>
        </p:blipFill>
        <p:spPr bwMode="auto">
          <a:xfrm>
            <a:off x="1907704" y="5324700"/>
            <a:ext cx="5950444" cy="1610894"/>
          </a:xfrm>
          <a:prstGeom prst="rect">
            <a:avLst/>
          </a:prstGeom>
          <a:noFill/>
        </p:spPr>
      </p:pic>
      <p:sp>
        <p:nvSpPr>
          <p:cNvPr id="33" name="TextBox 32"/>
          <p:cNvSpPr txBox="1"/>
          <p:nvPr/>
        </p:nvSpPr>
        <p:spPr bwMode="auto">
          <a:xfrm>
            <a:off x="2699792" y="1855336"/>
            <a:ext cx="46773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200" b="1" u="sng">
                <a:latin typeface="Times New Roman"/>
                <a:cs typeface="Times New Roman"/>
                <a:hlinkClick r:id="rId7" tooltip="https://cloud.mail.ru/public/VEqK/Mp8i7pC7J"/>
              </a:rPr>
              <a:t>Использование здоровье-сберегающих технологий</a:t>
            </a:r>
            <a:endParaRPr lang="ru-RU" sz="2200" b="1">
              <a:latin typeface="Times New Roman"/>
              <a:cs typeface="Times New Roman"/>
            </a:endParaRPr>
          </a:p>
        </p:txBody>
      </p:sp>
      <p:sp>
        <p:nvSpPr>
          <p:cNvPr id="38" name="TextBox 37"/>
          <p:cNvSpPr txBox="1"/>
          <p:nvPr/>
        </p:nvSpPr>
        <p:spPr bwMode="auto">
          <a:xfrm>
            <a:off x="3142084" y="5857892"/>
            <a:ext cx="402220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200" b="1" u="sng">
                <a:latin typeface="Times New Roman"/>
                <a:cs typeface="Times New Roman"/>
                <a:hlinkClick r:id="rId8" tooltip="https://cloud.mail.ru/public/MBB6/nm7jbo5Cb"/>
              </a:rPr>
              <a:t>Практика наставничества</a:t>
            </a:r>
            <a:endParaRPr lang="ru-RU" sz="2200" b="1">
              <a:latin typeface="Times New Roman"/>
              <a:cs typeface="Times New Roman"/>
            </a:endParaRPr>
          </a:p>
        </p:txBody>
      </p:sp>
      <p:sp>
        <p:nvSpPr>
          <p:cNvPr id="39" name="TextBox 38"/>
          <p:cNvSpPr txBox="1"/>
          <p:nvPr/>
        </p:nvSpPr>
        <p:spPr bwMode="auto">
          <a:xfrm>
            <a:off x="2483768" y="4225402"/>
            <a:ext cx="480168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u="sng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  <a:hlinkClick r:id="rId9" tooltip="https://cloud.mail.ru/public/s1yh/k1Az5rC4P"/>
              </a:rPr>
              <a:t>Культура педагога – условие успешной профессиональной деятельности</a:t>
            </a:r>
            <a:endParaRPr lang="ru-RU" sz="2200" b="1">
              <a:solidFill>
                <a:schemeClr val="accent2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40" name="TextBox 39"/>
          <p:cNvSpPr txBox="1"/>
          <p:nvPr/>
        </p:nvSpPr>
        <p:spPr bwMode="auto">
          <a:xfrm>
            <a:off x="2923301" y="3098145"/>
            <a:ext cx="40249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200" b="1" u="sng">
                <a:latin typeface="Times New Roman"/>
                <a:cs typeface="Times New Roman"/>
                <a:hlinkClick r:id="rId10" tooltip="https://cloud.mail.ru/public/jUc9/bA2Mqmz4Z"/>
              </a:rPr>
              <a:t>Мотивация творческой деятельности</a:t>
            </a:r>
            <a:endParaRPr lang="ru-RU" sz="2200" b="1">
              <a:latin typeface="Times New Roman"/>
              <a:cs typeface="Times New Roman"/>
            </a:endParaRPr>
          </a:p>
        </p:txBody>
      </p:sp>
      <p:pic>
        <p:nvPicPr>
          <p:cNvPr id="13" name="Picture 6" descr="https://avatars.mds.yandex.net/i?id=4c25b6da9db9ee15a627a1be77b22a8939f781d1-10878377-images-thumbs&amp;n=13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30000"/>
          </a:blip>
          <a:srcRect l="65625" b="48113"/>
          <a:stretch/>
        </p:blipFill>
        <p:spPr bwMode="auto">
          <a:xfrm>
            <a:off x="1553089" y="1648977"/>
            <a:ext cx="1214446" cy="1214470"/>
          </a:xfrm>
          <a:prstGeom prst="rect">
            <a:avLst/>
          </a:prstGeom>
          <a:noFill/>
        </p:spPr>
      </p:pic>
      <p:pic>
        <p:nvPicPr>
          <p:cNvPr id="14" name="Picture 6" descr="https://avatars.mds.yandex.net/i?id=4c25b6da9db9ee15a627a1be77b22a8939f781d1-10878377-images-thumbs&amp;n=13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30000"/>
          </a:blip>
          <a:srcRect l="65625" b="48113"/>
          <a:stretch/>
        </p:blipFill>
        <p:spPr bwMode="auto">
          <a:xfrm>
            <a:off x="1573145" y="2863447"/>
            <a:ext cx="1214446" cy="1214470"/>
          </a:xfrm>
          <a:prstGeom prst="rect">
            <a:avLst/>
          </a:prstGeom>
          <a:noFill/>
        </p:spPr>
      </p:pic>
      <p:pic>
        <p:nvPicPr>
          <p:cNvPr id="15" name="Picture 6" descr="https://avatars.mds.yandex.net/i?id=4c25b6da9db9ee15a627a1be77b22a8939f781d1-10878377-images-thumbs&amp;n=13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30000"/>
          </a:blip>
          <a:srcRect l="65625" b="48113"/>
          <a:stretch/>
        </p:blipFill>
        <p:spPr bwMode="auto">
          <a:xfrm>
            <a:off x="1544783" y="4098780"/>
            <a:ext cx="1214446" cy="1214470"/>
          </a:xfrm>
          <a:prstGeom prst="rect">
            <a:avLst/>
          </a:prstGeom>
          <a:noFill/>
        </p:spPr>
      </p:pic>
      <p:pic>
        <p:nvPicPr>
          <p:cNvPr id="16" name="Picture 6" descr="https://avatars.mds.yandex.net/i?id=4c25b6da9db9ee15a627a1be77b22a8939f781d1-10878377-images-thumbs&amp;n=13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30000"/>
          </a:blip>
          <a:srcRect l="65625" b="48113"/>
          <a:stretch/>
        </p:blipFill>
        <p:spPr bwMode="auto">
          <a:xfrm>
            <a:off x="1573145" y="5481740"/>
            <a:ext cx="1214446" cy="121447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Words>433</Words>
  <Application>Microsoft Office PowerPoint</Application>
  <DocSecurity>0</DocSecurity>
  <PresentationFormat>Экран (4:3)</PresentationFormat>
  <Paragraphs>166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subject/>
  <dc:creator>Нина Николаевна</dc:creator>
  <cp:keywords/>
  <dc:description/>
  <cp:lastModifiedBy>dtdm-206</cp:lastModifiedBy>
  <cp:revision>76</cp:revision>
  <dcterms:created xsi:type="dcterms:W3CDTF">2023-11-06T05:09:29Z</dcterms:created>
  <dcterms:modified xsi:type="dcterms:W3CDTF">2026-02-19T09:03:37Z</dcterms:modified>
  <cp:category/>
  <dc:identifier/>
  <cp:contentStatus/>
  <dc:language/>
  <cp:version/>
</cp:coreProperties>
</file>